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3"/>
  </p:notesMasterIdLst>
  <p:sldIdLst>
    <p:sldId id="256" r:id="rId2"/>
    <p:sldId id="274" r:id="rId3"/>
    <p:sldId id="303" r:id="rId4"/>
    <p:sldId id="263" r:id="rId5"/>
    <p:sldId id="376" r:id="rId6"/>
    <p:sldId id="285" r:id="rId7"/>
    <p:sldId id="304" r:id="rId8"/>
    <p:sldId id="305" r:id="rId9"/>
    <p:sldId id="290" r:id="rId10"/>
    <p:sldId id="306" r:id="rId11"/>
    <p:sldId id="294" r:id="rId12"/>
    <p:sldId id="295" r:id="rId13"/>
    <p:sldId id="286" r:id="rId14"/>
    <p:sldId id="298" r:id="rId15"/>
    <p:sldId id="291" r:id="rId16"/>
    <p:sldId id="300" r:id="rId17"/>
    <p:sldId id="292" r:id="rId18"/>
    <p:sldId id="293" r:id="rId19"/>
    <p:sldId id="299" r:id="rId20"/>
    <p:sldId id="302" r:id="rId21"/>
    <p:sldId id="301" r:id="rId22"/>
    <p:sldId id="350" r:id="rId23"/>
    <p:sldId id="287" r:id="rId24"/>
    <p:sldId id="352" r:id="rId25"/>
    <p:sldId id="351" r:id="rId26"/>
    <p:sldId id="260" r:id="rId27"/>
    <p:sldId id="354" r:id="rId28"/>
    <p:sldId id="355" r:id="rId29"/>
    <p:sldId id="296" r:id="rId30"/>
    <p:sldId id="373" r:id="rId31"/>
    <p:sldId id="358" r:id="rId32"/>
    <p:sldId id="359" r:id="rId33"/>
    <p:sldId id="372" r:id="rId34"/>
    <p:sldId id="357" r:id="rId35"/>
    <p:sldId id="297" r:id="rId36"/>
    <p:sldId id="366" r:id="rId37"/>
    <p:sldId id="369" r:id="rId38"/>
    <p:sldId id="374" r:id="rId39"/>
    <p:sldId id="362" r:id="rId40"/>
    <p:sldId id="364" r:id="rId41"/>
    <p:sldId id="368" r:id="rId42"/>
    <p:sldId id="375" r:id="rId43"/>
    <p:sldId id="363" r:id="rId44"/>
    <p:sldId id="365" r:id="rId45"/>
    <p:sldId id="367" r:id="rId46"/>
    <p:sldId id="370" r:id="rId47"/>
    <p:sldId id="371" r:id="rId48"/>
    <p:sldId id="356" r:id="rId49"/>
    <p:sldId id="257" r:id="rId50"/>
    <p:sldId id="361" r:id="rId51"/>
    <p:sldId id="360" r:id="rId52"/>
  </p:sldIdLst>
  <p:sldSz cx="12192000" cy="6858000"/>
  <p:notesSz cx="6858000" cy="9144000"/>
  <p:defaultTextStyle>
    <a:defPPr>
      <a:defRPr lang="en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nledning" id="{A721C464-48F3-3F4C-BC58-3F4F67F87C92}">
          <p14:sldIdLst>
            <p14:sldId id="256"/>
            <p14:sldId id="274"/>
            <p14:sldId id="303"/>
          </p14:sldIdLst>
        </p14:section>
        <p14:section name="Repetisjon sql" id="{5A7A4BE2-004D-8348-901B-CEA45882AE01}">
          <p14:sldIdLst>
            <p14:sldId id="263"/>
            <p14:sldId id="376"/>
          </p14:sldIdLst>
        </p14:section>
        <p14:section name="Api design" id="{26004DA0-0386-A847-9D14-815F0EDB8CD1}">
          <p14:sldIdLst>
            <p14:sldId id="285"/>
            <p14:sldId id="304"/>
            <p14:sldId id="305"/>
            <p14:sldId id="290"/>
            <p14:sldId id="306"/>
            <p14:sldId id="294"/>
            <p14:sldId id="295"/>
            <p14:sldId id="286"/>
            <p14:sldId id="298"/>
            <p14:sldId id="291"/>
            <p14:sldId id="300"/>
            <p14:sldId id="292"/>
            <p14:sldId id="293"/>
            <p14:sldId id="299"/>
            <p14:sldId id="302"/>
            <p14:sldId id="301"/>
            <p14:sldId id="350"/>
            <p14:sldId id="287"/>
            <p14:sldId id="352"/>
            <p14:sldId id="351"/>
            <p14:sldId id="260"/>
            <p14:sldId id="354"/>
            <p14:sldId id="355"/>
          </p14:sldIdLst>
        </p14:section>
        <p14:section name="Testing" id="{DBB4760B-2B13-E849-A562-C202457B3C43}">
          <p14:sldIdLst>
            <p14:sldId id="296"/>
            <p14:sldId id="373"/>
            <p14:sldId id="358"/>
            <p14:sldId id="359"/>
            <p14:sldId id="372"/>
            <p14:sldId id="357"/>
            <p14:sldId id="297"/>
            <p14:sldId id="366"/>
            <p14:sldId id="369"/>
            <p14:sldId id="374"/>
            <p14:sldId id="362"/>
            <p14:sldId id="364"/>
            <p14:sldId id="368"/>
            <p14:sldId id="375"/>
            <p14:sldId id="363"/>
            <p14:sldId id="365"/>
            <p14:sldId id="367"/>
            <p14:sldId id="370"/>
            <p14:sldId id="371"/>
            <p14:sldId id="356"/>
            <p14:sldId id="257"/>
            <p14:sldId id="361"/>
            <p14:sldId id="360"/>
          </p14:sldIdLst>
        </p14:section>
        <p14:section name="Unit testing" id="{2D3172A8-70F9-8E44-AB5D-7EE37941DD60}">
          <p14:sldIdLst/>
        </p14:section>
        <p14:section name="Kodekvalitet" id="{59947259-A6D6-0B41-9E36-AF30EA7EEE76}">
          <p14:sldIdLst/>
        </p14:section>
        <p14:section name="Kodekata" id="{2DC9CE4F-B894-EA49-9E50-A67C8F975802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89"/>
    <p:restoredTop sz="86407"/>
  </p:normalViewPr>
  <p:slideViewPr>
    <p:cSldViewPr snapToGrid="0">
      <p:cViewPr varScale="1">
        <p:scale>
          <a:sx n="144" d="100"/>
          <a:sy n="144" d="100"/>
        </p:scale>
        <p:origin x="280" y="168"/>
      </p:cViewPr>
      <p:guideLst/>
    </p:cSldViewPr>
  </p:slideViewPr>
  <p:outlineViewPr>
    <p:cViewPr>
      <p:scale>
        <a:sx n="33" d="100"/>
        <a:sy n="33" d="100"/>
      </p:scale>
      <p:origin x="0" y="-15448"/>
    </p:cViewPr>
  </p:outlineViewPr>
  <p:notesTextViewPr>
    <p:cViewPr>
      <p:scale>
        <a:sx n="120" d="100"/>
        <a:sy n="120" d="100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svg"/><Relationship Id="rId1" Type="http://schemas.openxmlformats.org/officeDocument/2006/relationships/image" Target="../media/image79.png"/><Relationship Id="rId6" Type="http://schemas.openxmlformats.org/officeDocument/2006/relationships/image" Target="../media/image84.svg"/><Relationship Id="rId5" Type="http://schemas.openxmlformats.org/officeDocument/2006/relationships/image" Target="../media/image83.png"/><Relationship Id="rId4" Type="http://schemas.openxmlformats.org/officeDocument/2006/relationships/image" Target="../media/image82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svg"/><Relationship Id="rId1" Type="http://schemas.openxmlformats.org/officeDocument/2006/relationships/image" Target="../media/image79.png"/><Relationship Id="rId6" Type="http://schemas.openxmlformats.org/officeDocument/2006/relationships/image" Target="../media/image84.svg"/><Relationship Id="rId5" Type="http://schemas.openxmlformats.org/officeDocument/2006/relationships/image" Target="../media/image83.png"/><Relationship Id="rId4" Type="http://schemas.openxmlformats.org/officeDocument/2006/relationships/image" Target="../media/image8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1A88399-C87C-E843-A14F-9D5AD783FD3C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ABE19184-6DFA-C341-9163-A2213BCC455B}">
      <dgm:prSet/>
      <dgm:spPr/>
      <dgm:t>
        <a:bodyPr/>
        <a:lstStyle/>
        <a:p>
          <a:r>
            <a:rPr lang="nb-NO" dirty="0"/>
            <a:t>RPC</a:t>
          </a:r>
          <a:endParaRPr lang="en-NO" dirty="0"/>
        </a:p>
      </dgm:t>
    </dgm:pt>
    <dgm:pt modelId="{21449D5D-98EC-084A-B9F8-1FD324C0FCA8}" type="parTrans" cxnId="{63EDD3F4-E799-084D-9D5D-3F7DA7F945E7}">
      <dgm:prSet/>
      <dgm:spPr/>
      <dgm:t>
        <a:bodyPr/>
        <a:lstStyle/>
        <a:p>
          <a:endParaRPr lang="en-GB"/>
        </a:p>
      </dgm:t>
    </dgm:pt>
    <dgm:pt modelId="{D51DB218-1376-BD46-8253-2E3879203A93}" type="sibTrans" cxnId="{63EDD3F4-E799-084D-9D5D-3F7DA7F945E7}">
      <dgm:prSet/>
      <dgm:spPr/>
      <dgm:t>
        <a:bodyPr/>
        <a:lstStyle/>
        <a:p>
          <a:endParaRPr lang="en-GB"/>
        </a:p>
      </dgm:t>
    </dgm:pt>
    <dgm:pt modelId="{BF6944F7-1664-6D4B-AAF4-DB90CD9B1A86}">
      <dgm:prSet/>
      <dgm:spPr/>
      <dgm:t>
        <a:bodyPr/>
        <a:lstStyle/>
        <a:p>
          <a:r>
            <a:rPr lang="nb-NO"/>
            <a:t>Data access</a:t>
          </a:r>
          <a:endParaRPr lang="en-NO"/>
        </a:p>
      </dgm:t>
    </dgm:pt>
    <dgm:pt modelId="{3FCBEF94-0AE3-7B4A-92B0-D03AE80DE368}" type="parTrans" cxnId="{62F912AE-209C-1644-BA6E-66AFF5FFF266}">
      <dgm:prSet/>
      <dgm:spPr/>
      <dgm:t>
        <a:bodyPr/>
        <a:lstStyle/>
        <a:p>
          <a:endParaRPr lang="en-GB"/>
        </a:p>
      </dgm:t>
    </dgm:pt>
    <dgm:pt modelId="{2BFF8E3B-1D81-404C-A1F8-C56F0587B7B8}" type="sibTrans" cxnId="{62F912AE-209C-1644-BA6E-66AFF5FFF266}">
      <dgm:prSet/>
      <dgm:spPr/>
      <dgm:t>
        <a:bodyPr/>
        <a:lstStyle/>
        <a:p>
          <a:endParaRPr lang="en-GB"/>
        </a:p>
      </dgm:t>
    </dgm:pt>
    <dgm:pt modelId="{08A39A0B-1176-4346-9AAE-16CCB5F5A05C}">
      <dgm:prSet/>
      <dgm:spPr/>
      <dgm:t>
        <a:bodyPr/>
        <a:lstStyle/>
        <a:p>
          <a:r>
            <a:rPr lang="nb-NO" dirty="0"/>
            <a:t>Resource </a:t>
          </a:r>
          <a:r>
            <a:rPr lang="nb-NO" dirty="0" err="1"/>
            <a:t>access</a:t>
          </a:r>
          <a:endParaRPr lang="en-NO" dirty="0"/>
        </a:p>
      </dgm:t>
    </dgm:pt>
    <dgm:pt modelId="{15DBB9E7-93F3-A24C-87DC-552ADAE855D7}" type="parTrans" cxnId="{EC49BAFE-A2EE-7640-93DB-56CFE4AE5BE3}">
      <dgm:prSet/>
      <dgm:spPr/>
      <dgm:t>
        <a:bodyPr/>
        <a:lstStyle/>
        <a:p>
          <a:endParaRPr lang="en-GB"/>
        </a:p>
      </dgm:t>
    </dgm:pt>
    <dgm:pt modelId="{0BF0690A-AB4A-F543-8D48-5B8B9D773542}" type="sibTrans" cxnId="{EC49BAFE-A2EE-7640-93DB-56CFE4AE5BE3}">
      <dgm:prSet/>
      <dgm:spPr/>
      <dgm:t>
        <a:bodyPr/>
        <a:lstStyle/>
        <a:p>
          <a:endParaRPr lang="en-GB"/>
        </a:p>
      </dgm:t>
    </dgm:pt>
    <dgm:pt modelId="{FA95EF14-64CF-CB49-AB68-A2534282BBBB}">
      <dgm:prSet/>
      <dgm:spPr/>
      <dgm:t>
        <a:bodyPr/>
        <a:lstStyle/>
        <a:p>
          <a:r>
            <a:rPr lang="en-NO" dirty="0"/>
            <a:t>Push</a:t>
          </a:r>
        </a:p>
      </dgm:t>
    </dgm:pt>
    <dgm:pt modelId="{91864C28-5BE5-2F47-82F9-12AF1C733295}" type="parTrans" cxnId="{C05AB782-0C3B-BA42-9617-7CCED1085B67}">
      <dgm:prSet/>
      <dgm:spPr/>
      <dgm:t>
        <a:bodyPr/>
        <a:lstStyle/>
        <a:p>
          <a:endParaRPr lang="en-GB"/>
        </a:p>
      </dgm:t>
    </dgm:pt>
    <dgm:pt modelId="{70BE6AA0-6260-4443-BCA0-61FDDFCCC143}" type="sibTrans" cxnId="{C05AB782-0C3B-BA42-9617-7CCED1085B67}">
      <dgm:prSet/>
      <dgm:spPr/>
      <dgm:t>
        <a:bodyPr/>
        <a:lstStyle/>
        <a:p>
          <a:endParaRPr lang="en-GB"/>
        </a:p>
      </dgm:t>
    </dgm:pt>
    <dgm:pt modelId="{3AB260DD-CB56-AE45-A86C-6C2B9CF0E7DF}" type="pres">
      <dgm:prSet presAssocID="{81A88399-C87C-E843-A14F-9D5AD783FD3C}" presName="linearFlow" presStyleCnt="0">
        <dgm:presLayoutVars>
          <dgm:dir/>
          <dgm:resizeHandles val="exact"/>
        </dgm:presLayoutVars>
      </dgm:prSet>
      <dgm:spPr/>
    </dgm:pt>
    <dgm:pt modelId="{090C60D3-4613-D747-B22B-FE7A3DF05EF0}" type="pres">
      <dgm:prSet presAssocID="{ABE19184-6DFA-C341-9163-A2213BCC455B}" presName="composite" presStyleCnt="0"/>
      <dgm:spPr/>
    </dgm:pt>
    <dgm:pt modelId="{11937A4C-816D-1843-AF2A-B77BD0A04113}" type="pres">
      <dgm:prSet presAssocID="{ABE19184-6DFA-C341-9163-A2213BCC455B}" presName="imgShp" presStyleLbl="fgImgPlace1" presStyleIdx="0" presStyleCnt="4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ecision chart outline"/>
        </a:ext>
      </dgm:extLst>
    </dgm:pt>
    <dgm:pt modelId="{BE340E0F-DE31-954C-9396-F4D4666BF0A4}" type="pres">
      <dgm:prSet presAssocID="{ABE19184-6DFA-C341-9163-A2213BCC455B}" presName="txShp" presStyleLbl="node1" presStyleIdx="0" presStyleCnt="4">
        <dgm:presLayoutVars>
          <dgm:bulletEnabled val="1"/>
        </dgm:presLayoutVars>
      </dgm:prSet>
      <dgm:spPr/>
    </dgm:pt>
    <dgm:pt modelId="{10B0724E-3A96-1345-9D64-7D46BD667362}" type="pres">
      <dgm:prSet presAssocID="{D51DB218-1376-BD46-8253-2E3879203A93}" presName="spacing" presStyleCnt="0"/>
      <dgm:spPr/>
    </dgm:pt>
    <dgm:pt modelId="{53791743-DBA7-3B40-9A99-50BAC1A3BA90}" type="pres">
      <dgm:prSet presAssocID="{BF6944F7-1664-6D4B-AAF4-DB90CD9B1A86}" presName="composite" presStyleCnt="0"/>
      <dgm:spPr/>
    </dgm:pt>
    <dgm:pt modelId="{A6BF0750-6522-DE44-95D2-41BA4C14AD5F}" type="pres">
      <dgm:prSet presAssocID="{BF6944F7-1664-6D4B-AAF4-DB90CD9B1A86}" presName="imgShp" presStyleLbl="fgImgPlace1" presStyleIdx="1" presStyleCnt="4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 outline"/>
        </a:ext>
      </dgm:extLst>
    </dgm:pt>
    <dgm:pt modelId="{411E2E38-94CD-934C-84C5-8169C19F26C2}" type="pres">
      <dgm:prSet presAssocID="{BF6944F7-1664-6D4B-AAF4-DB90CD9B1A86}" presName="txShp" presStyleLbl="node1" presStyleIdx="1" presStyleCnt="4">
        <dgm:presLayoutVars>
          <dgm:bulletEnabled val="1"/>
        </dgm:presLayoutVars>
      </dgm:prSet>
      <dgm:spPr/>
    </dgm:pt>
    <dgm:pt modelId="{0A2B66A9-BEC0-DA4B-ADF9-F3DB9065A066}" type="pres">
      <dgm:prSet presAssocID="{2BFF8E3B-1D81-404C-A1F8-C56F0587B7B8}" presName="spacing" presStyleCnt="0"/>
      <dgm:spPr/>
    </dgm:pt>
    <dgm:pt modelId="{3AD81DDD-141F-8D44-AF96-6BDB7DFEB81F}" type="pres">
      <dgm:prSet presAssocID="{08A39A0B-1176-4346-9AAE-16CCB5F5A05C}" presName="composite" presStyleCnt="0"/>
      <dgm:spPr/>
    </dgm:pt>
    <dgm:pt modelId="{3C41C6EA-B451-9547-ADA8-C6B37D5753D1}" type="pres">
      <dgm:prSet presAssocID="{08A39A0B-1176-4346-9AAE-16CCB5F5A05C}" presName="imgShp" presStyleLbl="fgImgPlace1" presStyleIdx="2" presStyleCnt="4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ox outline"/>
        </a:ext>
      </dgm:extLst>
    </dgm:pt>
    <dgm:pt modelId="{80A352B1-07DD-6E4E-8F00-ADFD94515357}" type="pres">
      <dgm:prSet presAssocID="{08A39A0B-1176-4346-9AAE-16CCB5F5A05C}" presName="txShp" presStyleLbl="node1" presStyleIdx="2" presStyleCnt="4">
        <dgm:presLayoutVars>
          <dgm:bulletEnabled val="1"/>
        </dgm:presLayoutVars>
      </dgm:prSet>
      <dgm:spPr/>
    </dgm:pt>
    <dgm:pt modelId="{B6B69F9B-53BE-174E-96B6-3C734A7AE38D}" type="pres">
      <dgm:prSet presAssocID="{0BF0690A-AB4A-F543-8D48-5B8B9D773542}" presName="spacing" presStyleCnt="0"/>
      <dgm:spPr/>
    </dgm:pt>
    <dgm:pt modelId="{2A0A971E-6DFE-2847-9CB6-94B7BEA86D69}" type="pres">
      <dgm:prSet presAssocID="{FA95EF14-64CF-CB49-AB68-A2534282BBBB}" presName="composite" presStyleCnt="0"/>
      <dgm:spPr/>
    </dgm:pt>
    <dgm:pt modelId="{1FB2A106-59BC-C749-9BE3-B1ABD00C565B}" type="pres">
      <dgm:prSet presAssocID="{FA95EF14-64CF-CB49-AB68-A2534282BBBB}" presName="imgShp" presStyleLbl="fgImgPlace1" presStyleIdx="3" presStyleCnt="4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ox trolley outline"/>
        </a:ext>
      </dgm:extLst>
    </dgm:pt>
    <dgm:pt modelId="{5177D301-B66A-7444-8C40-290C54C0644D}" type="pres">
      <dgm:prSet presAssocID="{FA95EF14-64CF-CB49-AB68-A2534282BBBB}" presName="txShp" presStyleLbl="node1" presStyleIdx="3" presStyleCnt="4">
        <dgm:presLayoutVars>
          <dgm:bulletEnabled val="1"/>
        </dgm:presLayoutVars>
      </dgm:prSet>
      <dgm:spPr/>
    </dgm:pt>
  </dgm:ptLst>
  <dgm:cxnLst>
    <dgm:cxn modelId="{44F8320A-B841-6B41-9AAE-B56F5EC77224}" type="presOf" srcId="{FA95EF14-64CF-CB49-AB68-A2534282BBBB}" destId="{5177D301-B66A-7444-8C40-290C54C0644D}" srcOrd="0" destOrd="0" presId="urn:microsoft.com/office/officeart/2005/8/layout/vList3"/>
    <dgm:cxn modelId="{BE8D580A-CE71-444B-A8CB-C10CBF1ED11F}" type="presOf" srcId="{ABE19184-6DFA-C341-9163-A2213BCC455B}" destId="{BE340E0F-DE31-954C-9396-F4D4666BF0A4}" srcOrd="0" destOrd="0" presId="urn:microsoft.com/office/officeart/2005/8/layout/vList3"/>
    <dgm:cxn modelId="{58B25D5C-BAE6-0D49-A1E9-9B3FB98C3DF2}" type="presOf" srcId="{BF6944F7-1664-6D4B-AAF4-DB90CD9B1A86}" destId="{411E2E38-94CD-934C-84C5-8169C19F26C2}" srcOrd="0" destOrd="0" presId="urn:microsoft.com/office/officeart/2005/8/layout/vList3"/>
    <dgm:cxn modelId="{E83A8776-C4EB-A645-8F9A-33D2BA7F1BF5}" type="presOf" srcId="{08A39A0B-1176-4346-9AAE-16CCB5F5A05C}" destId="{80A352B1-07DD-6E4E-8F00-ADFD94515357}" srcOrd="0" destOrd="0" presId="urn:microsoft.com/office/officeart/2005/8/layout/vList3"/>
    <dgm:cxn modelId="{C05AB782-0C3B-BA42-9617-7CCED1085B67}" srcId="{81A88399-C87C-E843-A14F-9D5AD783FD3C}" destId="{FA95EF14-64CF-CB49-AB68-A2534282BBBB}" srcOrd="3" destOrd="0" parTransId="{91864C28-5BE5-2F47-82F9-12AF1C733295}" sibTransId="{70BE6AA0-6260-4443-BCA0-61FDDFCCC143}"/>
    <dgm:cxn modelId="{62F912AE-209C-1644-BA6E-66AFF5FFF266}" srcId="{81A88399-C87C-E843-A14F-9D5AD783FD3C}" destId="{BF6944F7-1664-6D4B-AAF4-DB90CD9B1A86}" srcOrd="1" destOrd="0" parTransId="{3FCBEF94-0AE3-7B4A-92B0-D03AE80DE368}" sibTransId="{2BFF8E3B-1D81-404C-A1F8-C56F0587B7B8}"/>
    <dgm:cxn modelId="{83FCF7B3-D32A-FA48-8FE9-96D43B1BFF05}" type="presOf" srcId="{81A88399-C87C-E843-A14F-9D5AD783FD3C}" destId="{3AB260DD-CB56-AE45-A86C-6C2B9CF0E7DF}" srcOrd="0" destOrd="0" presId="urn:microsoft.com/office/officeart/2005/8/layout/vList3"/>
    <dgm:cxn modelId="{63EDD3F4-E799-084D-9D5D-3F7DA7F945E7}" srcId="{81A88399-C87C-E843-A14F-9D5AD783FD3C}" destId="{ABE19184-6DFA-C341-9163-A2213BCC455B}" srcOrd="0" destOrd="0" parTransId="{21449D5D-98EC-084A-B9F8-1FD324C0FCA8}" sibTransId="{D51DB218-1376-BD46-8253-2E3879203A93}"/>
    <dgm:cxn modelId="{EC49BAFE-A2EE-7640-93DB-56CFE4AE5BE3}" srcId="{81A88399-C87C-E843-A14F-9D5AD783FD3C}" destId="{08A39A0B-1176-4346-9AAE-16CCB5F5A05C}" srcOrd="2" destOrd="0" parTransId="{15DBB9E7-93F3-A24C-87DC-552ADAE855D7}" sibTransId="{0BF0690A-AB4A-F543-8D48-5B8B9D773542}"/>
    <dgm:cxn modelId="{E1946E00-99D5-CE49-98CE-53F7A83BBA92}" type="presParOf" srcId="{3AB260DD-CB56-AE45-A86C-6C2B9CF0E7DF}" destId="{090C60D3-4613-D747-B22B-FE7A3DF05EF0}" srcOrd="0" destOrd="0" presId="urn:microsoft.com/office/officeart/2005/8/layout/vList3"/>
    <dgm:cxn modelId="{6933B0D0-7C56-7444-84F6-4E3FEA92F7D2}" type="presParOf" srcId="{090C60D3-4613-D747-B22B-FE7A3DF05EF0}" destId="{11937A4C-816D-1843-AF2A-B77BD0A04113}" srcOrd="0" destOrd="0" presId="urn:microsoft.com/office/officeart/2005/8/layout/vList3"/>
    <dgm:cxn modelId="{87076C0B-1F41-944C-97BB-CEC2D63CC9B5}" type="presParOf" srcId="{090C60D3-4613-D747-B22B-FE7A3DF05EF0}" destId="{BE340E0F-DE31-954C-9396-F4D4666BF0A4}" srcOrd="1" destOrd="0" presId="urn:microsoft.com/office/officeart/2005/8/layout/vList3"/>
    <dgm:cxn modelId="{CA1C85CC-5673-1546-A5BD-5B00B92DEDAA}" type="presParOf" srcId="{3AB260DD-CB56-AE45-A86C-6C2B9CF0E7DF}" destId="{10B0724E-3A96-1345-9D64-7D46BD667362}" srcOrd="1" destOrd="0" presId="urn:microsoft.com/office/officeart/2005/8/layout/vList3"/>
    <dgm:cxn modelId="{E4932EA0-00DB-2149-BF33-309DDEE226C2}" type="presParOf" srcId="{3AB260DD-CB56-AE45-A86C-6C2B9CF0E7DF}" destId="{53791743-DBA7-3B40-9A99-50BAC1A3BA90}" srcOrd="2" destOrd="0" presId="urn:microsoft.com/office/officeart/2005/8/layout/vList3"/>
    <dgm:cxn modelId="{73A6AB6A-01D2-A24A-B2C7-DE2213F33D38}" type="presParOf" srcId="{53791743-DBA7-3B40-9A99-50BAC1A3BA90}" destId="{A6BF0750-6522-DE44-95D2-41BA4C14AD5F}" srcOrd="0" destOrd="0" presId="urn:microsoft.com/office/officeart/2005/8/layout/vList3"/>
    <dgm:cxn modelId="{5B97FD7F-A483-A24F-90EF-AF444C208D1F}" type="presParOf" srcId="{53791743-DBA7-3B40-9A99-50BAC1A3BA90}" destId="{411E2E38-94CD-934C-84C5-8169C19F26C2}" srcOrd="1" destOrd="0" presId="urn:microsoft.com/office/officeart/2005/8/layout/vList3"/>
    <dgm:cxn modelId="{95008D02-CF12-0144-9B8C-A9146426494B}" type="presParOf" srcId="{3AB260DD-CB56-AE45-A86C-6C2B9CF0E7DF}" destId="{0A2B66A9-BEC0-DA4B-ADF9-F3DB9065A066}" srcOrd="3" destOrd="0" presId="urn:microsoft.com/office/officeart/2005/8/layout/vList3"/>
    <dgm:cxn modelId="{8FC3B5F3-5F08-9C47-8385-70D7E6F82DA2}" type="presParOf" srcId="{3AB260DD-CB56-AE45-A86C-6C2B9CF0E7DF}" destId="{3AD81DDD-141F-8D44-AF96-6BDB7DFEB81F}" srcOrd="4" destOrd="0" presId="urn:microsoft.com/office/officeart/2005/8/layout/vList3"/>
    <dgm:cxn modelId="{3FC0C110-4E56-9B45-B53C-B79F6140A3C0}" type="presParOf" srcId="{3AD81DDD-141F-8D44-AF96-6BDB7DFEB81F}" destId="{3C41C6EA-B451-9547-ADA8-C6B37D5753D1}" srcOrd="0" destOrd="0" presId="urn:microsoft.com/office/officeart/2005/8/layout/vList3"/>
    <dgm:cxn modelId="{2F139067-3FE9-EE45-BE79-304934943080}" type="presParOf" srcId="{3AD81DDD-141F-8D44-AF96-6BDB7DFEB81F}" destId="{80A352B1-07DD-6E4E-8F00-ADFD94515357}" srcOrd="1" destOrd="0" presId="urn:microsoft.com/office/officeart/2005/8/layout/vList3"/>
    <dgm:cxn modelId="{97B7C7B2-658F-D44E-982B-83AE490DD3F7}" type="presParOf" srcId="{3AB260DD-CB56-AE45-A86C-6C2B9CF0E7DF}" destId="{B6B69F9B-53BE-174E-96B6-3C734A7AE38D}" srcOrd="5" destOrd="0" presId="urn:microsoft.com/office/officeart/2005/8/layout/vList3"/>
    <dgm:cxn modelId="{64CFEA00-DBB4-0240-95F0-44A67A9B64C2}" type="presParOf" srcId="{3AB260DD-CB56-AE45-A86C-6C2B9CF0E7DF}" destId="{2A0A971E-6DFE-2847-9CB6-94B7BEA86D69}" srcOrd="6" destOrd="0" presId="urn:microsoft.com/office/officeart/2005/8/layout/vList3"/>
    <dgm:cxn modelId="{8D290927-6CF9-C441-BDE5-FB5E023E694D}" type="presParOf" srcId="{2A0A971E-6DFE-2847-9CB6-94B7BEA86D69}" destId="{1FB2A106-59BC-C749-9BE3-B1ABD00C565B}" srcOrd="0" destOrd="0" presId="urn:microsoft.com/office/officeart/2005/8/layout/vList3"/>
    <dgm:cxn modelId="{86FEE7AC-B2D9-6D40-A308-F0CB7EFAA7C9}" type="presParOf" srcId="{2A0A971E-6DFE-2847-9CB6-94B7BEA86D69}" destId="{5177D301-B66A-7444-8C40-290C54C0644D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C69B0A7-991C-6048-9E9D-44C6FCB8435A}" type="doc">
      <dgm:prSet loTypeId="urn:microsoft.com/office/officeart/2008/layout/HexagonCluster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9343B295-69DE-484B-8A2D-CAFD054BC986}">
      <dgm:prSet/>
      <dgm:spPr/>
      <dgm:t>
        <a:bodyPr/>
        <a:lstStyle/>
        <a:p>
          <a:r>
            <a:rPr lang="nb-NO" dirty="0"/>
            <a:t>SOAP</a:t>
          </a:r>
          <a:endParaRPr lang="en-NO" dirty="0"/>
        </a:p>
      </dgm:t>
    </dgm:pt>
    <dgm:pt modelId="{785458B8-5873-9A41-A155-9A06EE91FB6B}" type="parTrans" cxnId="{7C77BA2D-5D92-D140-B434-BE2C12F34A41}">
      <dgm:prSet/>
      <dgm:spPr/>
      <dgm:t>
        <a:bodyPr/>
        <a:lstStyle/>
        <a:p>
          <a:endParaRPr lang="en-GB"/>
        </a:p>
      </dgm:t>
    </dgm:pt>
    <dgm:pt modelId="{A66998F3-09A0-7A48-B1CF-89EFF3CFBF08}" type="sibTrans" cxnId="{7C77BA2D-5D92-D140-B434-BE2C12F34A41}">
      <dgm:prSet/>
      <dgm:spPr/>
      <dgm:t>
        <a:bodyPr/>
        <a:lstStyle/>
        <a:p>
          <a:endParaRPr lang="en-GB"/>
        </a:p>
      </dgm:t>
    </dgm:pt>
    <dgm:pt modelId="{20628F0E-A1D4-2B45-B46D-AEE0308905AF}">
      <dgm:prSet/>
      <dgm:spPr/>
      <dgm:t>
        <a:bodyPr/>
        <a:lstStyle/>
        <a:p>
          <a:r>
            <a:rPr lang="nb-NO"/>
            <a:t>Grpc</a:t>
          </a:r>
          <a:endParaRPr lang="en-NO"/>
        </a:p>
      </dgm:t>
    </dgm:pt>
    <dgm:pt modelId="{F0E5DA90-2D18-2D43-B5B4-F3BB82321735}" type="parTrans" cxnId="{3AE24A36-F009-DF46-B721-62E38BCBE79A}">
      <dgm:prSet/>
      <dgm:spPr/>
      <dgm:t>
        <a:bodyPr/>
        <a:lstStyle/>
        <a:p>
          <a:endParaRPr lang="en-GB"/>
        </a:p>
      </dgm:t>
    </dgm:pt>
    <dgm:pt modelId="{63FF97D6-280B-CD4F-8ED2-1A315E528C4D}" type="sibTrans" cxnId="{3AE24A36-F009-DF46-B721-62E38BCBE79A}">
      <dgm:prSet/>
      <dgm:spPr/>
      <dgm:t>
        <a:bodyPr/>
        <a:lstStyle/>
        <a:p>
          <a:endParaRPr lang="en-GB"/>
        </a:p>
      </dgm:t>
    </dgm:pt>
    <dgm:pt modelId="{AB322FEE-1DD3-B344-AA83-51CEAA54E006}">
      <dgm:prSet/>
      <dgm:spPr/>
      <dgm:t>
        <a:bodyPr/>
        <a:lstStyle/>
        <a:p>
          <a:r>
            <a:rPr lang="nb-NO" dirty="0" err="1"/>
            <a:t>Odata</a:t>
          </a:r>
          <a:endParaRPr lang="en-NO" dirty="0"/>
        </a:p>
      </dgm:t>
    </dgm:pt>
    <dgm:pt modelId="{A77C2FDB-D449-474A-999A-96538FE40999}" type="parTrans" cxnId="{B97CB5D7-9609-894B-A3EB-6854E97E9C9E}">
      <dgm:prSet/>
      <dgm:spPr/>
      <dgm:t>
        <a:bodyPr/>
        <a:lstStyle/>
        <a:p>
          <a:endParaRPr lang="en-GB"/>
        </a:p>
      </dgm:t>
    </dgm:pt>
    <dgm:pt modelId="{352250D4-E401-7944-9F34-90AF354A0A70}" type="sibTrans" cxnId="{B97CB5D7-9609-894B-A3EB-6854E97E9C9E}">
      <dgm:prSet/>
      <dgm:spPr/>
      <dgm:t>
        <a:bodyPr/>
        <a:lstStyle/>
        <a:p>
          <a:endParaRPr lang="en-GB"/>
        </a:p>
      </dgm:t>
    </dgm:pt>
    <dgm:pt modelId="{312EE954-3D3A-094E-A773-F597CD3EBD24}">
      <dgm:prSet/>
      <dgm:spPr/>
      <dgm:t>
        <a:bodyPr/>
        <a:lstStyle/>
        <a:p>
          <a:r>
            <a:rPr lang="nb-NO" dirty="0"/>
            <a:t>REST</a:t>
          </a:r>
          <a:endParaRPr lang="en-NO" dirty="0"/>
        </a:p>
      </dgm:t>
    </dgm:pt>
    <dgm:pt modelId="{F9098C13-CAD0-7847-ADA0-49C4C558A6D4}" type="parTrans" cxnId="{89EE0F91-AE6A-404A-958E-54E690FF88ED}">
      <dgm:prSet/>
      <dgm:spPr/>
      <dgm:t>
        <a:bodyPr/>
        <a:lstStyle/>
        <a:p>
          <a:endParaRPr lang="en-GB"/>
        </a:p>
      </dgm:t>
    </dgm:pt>
    <dgm:pt modelId="{45158D3D-DB02-9D41-8E15-323528B46E8E}" type="sibTrans" cxnId="{89EE0F91-AE6A-404A-958E-54E690FF88ED}">
      <dgm:prSet/>
      <dgm:spPr/>
      <dgm:t>
        <a:bodyPr/>
        <a:lstStyle/>
        <a:p>
          <a:endParaRPr lang="en-GB"/>
        </a:p>
      </dgm:t>
    </dgm:pt>
    <dgm:pt modelId="{D9F61698-BF1B-7641-85A4-DC3A0C195ADE}">
      <dgm:prSet/>
      <dgm:spPr/>
      <dgm:t>
        <a:bodyPr/>
        <a:lstStyle/>
        <a:p>
          <a:r>
            <a:rPr lang="en-NO" dirty="0"/>
            <a:t>GraphQL</a:t>
          </a:r>
        </a:p>
      </dgm:t>
    </dgm:pt>
    <dgm:pt modelId="{8CDF2F25-2EDB-0642-9380-1E82ECF18DDE}" type="parTrans" cxnId="{79DC9794-AB96-4942-890C-2469961287E9}">
      <dgm:prSet/>
      <dgm:spPr/>
      <dgm:t>
        <a:bodyPr/>
        <a:lstStyle/>
        <a:p>
          <a:endParaRPr lang="en-GB"/>
        </a:p>
      </dgm:t>
    </dgm:pt>
    <dgm:pt modelId="{D4A023C8-F91F-3241-BF9C-302C45B32E75}" type="sibTrans" cxnId="{79DC9794-AB96-4942-890C-2469961287E9}">
      <dgm:prSet/>
      <dgm:spPr/>
      <dgm:t>
        <a:bodyPr/>
        <a:lstStyle/>
        <a:p>
          <a:endParaRPr lang="en-GB"/>
        </a:p>
      </dgm:t>
    </dgm:pt>
    <dgm:pt modelId="{38E74BDC-87FE-1A4B-B5B5-AC957B5B6C2C}" type="pres">
      <dgm:prSet presAssocID="{BC69B0A7-991C-6048-9E9D-44C6FCB8435A}" presName="Name0" presStyleCnt="0">
        <dgm:presLayoutVars>
          <dgm:chMax val="21"/>
          <dgm:chPref val="21"/>
        </dgm:presLayoutVars>
      </dgm:prSet>
      <dgm:spPr/>
    </dgm:pt>
    <dgm:pt modelId="{3C8391AB-C15D-DB4D-9715-48A1715D83C4}" type="pres">
      <dgm:prSet presAssocID="{9343B295-69DE-484B-8A2D-CAFD054BC986}" presName="text1" presStyleCnt="0"/>
      <dgm:spPr/>
    </dgm:pt>
    <dgm:pt modelId="{533A2986-727B-1F4F-A333-E203BE66EBDB}" type="pres">
      <dgm:prSet presAssocID="{9343B295-69DE-484B-8A2D-CAFD054BC986}" presName="textRepeatNode" presStyleLbl="alignNode1" presStyleIdx="0" presStyleCnt="5">
        <dgm:presLayoutVars>
          <dgm:chMax val="0"/>
          <dgm:chPref val="0"/>
          <dgm:bulletEnabled val="1"/>
        </dgm:presLayoutVars>
      </dgm:prSet>
      <dgm:spPr/>
    </dgm:pt>
    <dgm:pt modelId="{A2EDBBF0-4022-DC4E-9C37-E41B6822C8CD}" type="pres">
      <dgm:prSet presAssocID="{9343B295-69DE-484B-8A2D-CAFD054BC986}" presName="textaccent1" presStyleCnt="0"/>
      <dgm:spPr/>
    </dgm:pt>
    <dgm:pt modelId="{91ACB6FB-12CD-E346-931F-79F57E51C46A}" type="pres">
      <dgm:prSet presAssocID="{9343B295-69DE-484B-8A2D-CAFD054BC986}" presName="accentRepeatNode" presStyleLbl="solidAlignAcc1" presStyleIdx="0" presStyleCnt="10"/>
      <dgm:spPr/>
    </dgm:pt>
    <dgm:pt modelId="{07BE4E5B-50FA-8A40-A7B5-63E245DE4D02}" type="pres">
      <dgm:prSet presAssocID="{A66998F3-09A0-7A48-B1CF-89EFF3CFBF08}" presName="image1" presStyleCnt="0"/>
      <dgm:spPr/>
    </dgm:pt>
    <dgm:pt modelId="{29C9A7AA-5EEE-6E46-902F-639B7533F9DF}" type="pres">
      <dgm:prSet presAssocID="{A66998F3-09A0-7A48-B1CF-89EFF3CFBF08}" presName="imageRepeatNode" presStyleLbl="alignAcc1" presStyleIdx="0" presStyleCnt="5"/>
      <dgm:spPr/>
    </dgm:pt>
    <dgm:pt modelId="{AB6074B9-9D52-C843-B1FB-8E628660D215}" type="pres">
      <dgm:prSet presAssocID="{A66998F3-09A0-7A48-B1CF-89EFF3CFBF08}" presName="imageaccent1" presStyleCnt="0"/>
      <dgm:spPr/>
    </dgm:pt>
    <dgm:pt modelId="{2AA829F9-B2D3-E444-B05A-0BABCD4A5C19}" type="pres">
      <dgm:prSet presAssocID="{A66998F3-09A0-7A48-B1CF-89EFF3CFBF08}" presName="accentRepeatNode" presStyleLbl="solidAlignAcc1" presStyleIdx="1" presStyleCnt="10"/>
      <dgm:spPr/>
    </dgm:pt>
    <dgm:pt modelId="{765BF527-DA11-DE43-9858-EE5C172A175F}" type="pres">
      <dgm:prSet presAssocID="{20628F0E-A1D4-2B45-B46D-AEE0308905AF}" presName="text2" presStyleCnt="0"/>
      <dgm:spPr/>
    </dgm:pt>
    <dgm:pt modelId="{4F5F7642-4F09-CD44-95C1-A92C1016E48B}" type="pres">
      <dgm:prSet presAssocID="{20628F0E-A1D4-2B45-B46D-AEE0308905AF}" presName="textRepeatNode" presStyleLbl="alignNode1" presStyleIdx="1" presStyleCnt="5">
        <dgm:presLayoutVars>
          <dgm:chMax val="0"/>
          <dgm:chPref val="0"/>
          <dgm:bulletEnabled val="1"/>
        </dgm:presLayoutVars>
      </dgm:prSet>
      <dgm:spPr/>
    </dgm:pt>
    <dgm:pt modelId="{41A2B064-D377-964E-8CE5-930363947D5A}" type="pres">
      <dgm:prSet presAssocID="{20628F0E-A1D4-2B45-B46D-AEE0308905AF}" presName="textaccent2" presStyleCnt="0"/>
      <dgm:spPr/>
    </dgm:pt>
    <dgm:pt modelId="{7815F55C-4EC6-4349-90CC-4CF7F5A26218}" type="pres">
      <dgm:prSet presAssocID="{20628F0E-A1D4-2B45-B46D-AEE0308905AF}" presName="accentRepeatNode" presStyleLbl="solidAlignAcc1" presStyleIdx="2" presStyleCnt="10"/>
      <dgm:spPr/>
    </dgm:pt>
    <dgm:pt modelId="{D41FCD3D-5599-FE4F-BAD4-A3F7EF42E40B}" type="pres">
      <dgm:prSet presAssocID="{63FF97D6-280B-CD4F-8ED2-1A315E528C4D}" presName="image2" presStyleCnt="0"/>
      <dgm:spPr/>
    </dgm:pt>
    <dgm:pt modelId="{627115C2-7B46-D145-AD66-A21B295B1077}" type="pres">
      <dgm:prSet presAssocID="{63FF97D6-280B-CD4F-8ED2-1A315E528C4D}" presName="imageRepeatNode" presStyleLbl="alignAcc1" presStyleIdx="1" presStyleCnt="5"/>
      <dgm:spPr/>
    </dgm:pt>
    <dgm:pt modelId="{91C4772C-581C-544B-813F-1DDC2D9D3538}" type="pres">
      <dgm:prSet presAssocID="{63FF97D6-280B-CD4F-8ED2-1A315E528C4D}" presName="imageaccent2" presStyleCnt="0"/>
      <dgm:spPr/>
    </dgm:pt>
    <dgm:pt modelId="{5DD0B2EB-CF98-264E-8AD6-CE3057A5CAF5}" type="pres">
      <dgm:prSet presAssocID="{63FF97D6-280B-CD4F-8ED2-1A315E528C4D}" presName="accentRepeatNode" presStyleLbl="solidAlignAcc1" presStyleIdx="3" presStyleCnt="10"/>
      <dgm:spPr/>
    </dgm:pt>
    <dgm:pt modelId="{BE05AAA0-2F06-734B-84AB-CE791F172991}" type="pres">
      <dgm:prSet presAssocID="{AB322FEE-1DD3-B344-AA83-51CEAA54E006}" presName="text3" presStyleCnt="0"/>
      <dgm:spPr/>
    </dgm:pt>
    <dgm:pt modelId="{D599C10F-8533-BE4D-96B2-9A0CF66E7A25}" type="pres">
      <dgm:prSet presAssocID="{AB322FEE-1DD3-B344-AA83-51CEAA54E006}" presName="textRepeatNode" presStyleLbl="alignNode1" presStyleIdx="2" presStyleCnt="5">
        <dgm:presLayoutVars>
          <dgm:chMax val="0"/>
          <dgm:chPref val="0"/>
          <dgm:bulletEnabled val="1"/>
        </dgm:presLayoutVars>
      </dgm:prSet>
      <dgm:spPr/>
    </dgm:pt>
    <dgm:pt modelId="{3BE9037A-D223-514E-B8D3-32E1CA745310}" type="pres">
      <dgm:prSet presAssocID="{AB322FEE-1DD3-B344-AA83-51CEAA54E006}" presName="textaccent3" presStyleCnt="0"/>
      <dgm:spPr/>
    </dgm:pt>
    <dgm:pt modelId="{5E06EF17-3FDF-ED4D-954E-69EAAE2FCD33}" type="pres">
      <dgm:prSet presAssocID="{AB322FEE-1DD3-B344-AA83-51CEAA54E006}" presName="accentRepeatNode" presStyleLbl="solidAlignAcc1" presStyleIdx="4" presStyleCnt="10"/>
      <dgm:spPr/>
    </dgm:pt>
    <dgm:pt modelId="{85D06FF0-36DB-744C-9505-DA4724292FCA}" type="pres">
      <dgm:prSet presAssocID="{352250D4-E401-7944-9F34-90AF354A0A70}" presName="image3" presStyleCnt="0"/>
      <dgm:spPr/>
    </dgm:pt>
    <dgm:pt modelId="{23701BBF-4F08-464B-8072-007B0542C976}" type="pres">
      <dgm:prSet presAssocID="{352250D4-E401-7944-9F34-90AF354A0A70}" presName="imageRepeatNode" presStyleLbl="alignAcc1" presStyleIdx="2" presStyleCnt="5"/>
      <dgm:spPr/>
    </dgm:pt>
    <dgm:pt modelId="{7B4500B0-5ED3-6049-BE27-A114379533BD}" type="pres">
      <dgm:prSet presAssocID="{352250D4-E401-7944-9F34-90AF354A0A70}" presName="imageaccent3" presStyleCnt="0"/>
      <dgm:spPr/>
    </dgm:pt>
    <dgm:pt modelId="{AD450260-6F2A-6742-9FBE-37730425CCBB}" type="pres">
      <dgm:prSet presAssocID="{352250D4-E401-7944-9F34-90AF354A0A70}" presName="accentRepeatNode" presStyleLbl="solidAlignAcc1" presStyleIdx="5" presStyleCnt="10"/>
      <dgm:spPr/>
    </dgm:pt>
    <dgm:pt modelId="{00482077-A79F-1C48-9AFE-203A475FB74D}" type="pres">
      <dgm:prSet presAssocID="{D9F61698-BF1B-7641-85A4-DC3A0C195ADE}" presName="text4" presStyleCnt="0"/>
      <dgm:spPr/>
    </dgm:pt>
    <dgm:pt modelId="{05C0D8AC-F1F9-6849-8543-35AF97031F58}" type="pres">
      <dgm:prSet presAssocID="{D9F61698-BF1B-7641-85A4-DC3A0C195ADE}" presName="textRepeatNode" presStyleLbl="alignNode1" presStyleIdx="3" presStyleCnt="5">
        <dgm:presLayoutVars>
          <dgm:chMax val="0"/>
          <dgm:chPref val="0"/>
          <dgm:bulletEnabled val="1"/>
        </dgm:presLayoutVars>
      </dgm:prSet>
      <dgm:spPr/>
    </dgm:pt>
    <dgm:pt modelId="{122642D5-2396-9440-A564-EC5555B5F9BE}" type="pres">
      <dgm:prSet presAssocID="{D9F61698-BF1B-7641-85A4-DC3A0C195ADE}" presName="textaccent4" presStyleCnt="0"/>
      <dgm:spPr/>
    </dgm:pt>
    <dgm:pt modelId="{4EBF7AB8-E15E-3C48-996B-CC36FE5082FE}" type="pres">
      <dgm:prSet presAssocID="{D9F61698-BF1B-7641-85A4-DC3A0C195ADE}" presName="accentRepeatNode" presStyleLbl="solidAlignAcc1" presStyleIdx="6" presStyleCnt="10"/>
      <dgm:spPr/>
    </dgm:pt>
    <dgm:pt modelId="{C3ADABB1-E5ED-9C4D-A7BA-FEFFDC0928A0}" type="pres">
      <dgm:prSet presAssocID="{D4A023C8-F91F-3241-BF9C-302C45B32E75}" presName="image4" presStyleCnt="0"/>
      <dgm:spPr/>
    </dgm:pt>
    <dgm:pt modelId="{9BE3D080-740A-1E48-A28A-7C083465942B}" type="pres">
      <dgm:prSet presAssocID="{D4A023C8-F91F-3241-BF9C-302C45B32E75}" presName="imageRepeatNode" presStyleLbl="alignAcc1" presStyleIdx="3" presStyleCnt="5"/>
      <dgm:spPr/>
    </dgm:pt>
    <dgm:pt modelId="{88679189-4CFA-AB4F-B8D7-A2A4F46CF24C}" type="pres">
      <dgm:prSet presAssocID="{D4A023C8-F91F-3241-BF9C-302C45B32E75}" presName="imageaccent4" presStyleCnt="0"/>
      <dgm:spPr/>
    </dgm:pt>
    <dgm:pt modelId="{27CE4205-5502-3D48-AF6F-53B0C85432F8}" type="pres">
      <dgm:prSet presAssocID="{D4A023C8-F91F-3241-BF9C-302C45B32E75}" presName="accentRepeatNode" presStyleLbl="solidAlignAcc1" presStyleIdx="7" presStyleCnt="10"/>
      <dgm:spPr/>
    </dgm:pt>
    <dgm:pt modelId="{253198F8-5428-EE42-B8BE-B520EB505E17}" type="pres">
      <dgm:prSet presAssocID="{312EE954-3D3A-094E-A773-F597CD3EBD24}" presName="text5" presStyleCnt="0"/>
      <dgm:spPr/>
    </dgm:pt>
    <dgm:pt modelId="{86D322C4-DDEF-C046-AC9E-41EB3151DBEC}" type="pres">
      <dgm:prSet presAssocID="{312EE954-3D3A-094E-A773-F597CD3EBD24}" presName="textRepeatNode" presStyleLbl="alignNode1" presStyleIdx="4" presStyleCnt="5">
        <dgm:presLayoutVars>
          <dgm:chMax val="0"/>
          <dgm:chPref val="0"/>
          <dgm:bulletEnabled val="1"/>
        </dgm:presLayoutVars>
      </dgm:prSet>
      <dgm:spPr/>
    </dgm:pt>
    <dgm:pt modelId="{8FC0F518-3BA8-EC41-A4D5-341AE9DA75D2}" type="pres">
      <dgm:prSet presAssocID="{312EE954-3D3A-094E-A773-F597CD3EBD24}" presName="textaccent5" presStyleCnt="0"/>
      <dgm:spPr/>
    </dgm:pt>
    <dgm:pt modelId="{1D972325-36B5-6148-BDE5-9EAB89101C26}" type="pres">
      <dgm:prSet presAssocID="{312EE954-3D3A-094E-A773-F597CD3EBD24}" presName="accentRepeatNode" presStyleLbl="solidAlignAcc1" presStyleIdx="8" presStyleCnt="10"/>
      <dgm:spPr/>
    </dgm:pt>
    <dgm:pt modelId="{8E937284-54F6-FA4C-86BC-0AACF0B8CA3F}" type="pres">
      <dgm:prSet presAssocID="{45158D3D-DB02-9D41-8E15-323528B46E8E}" presName="image5" presStyleCnt="0"/>
      <dgm:spPr/>
    </dgm:pt>
    <dgm:pt modelId="{AD9ED738-30E8-9741-B78C-A5E7EE6F98C5}" type="pres">
      <dgm:prSet presAssocID="{45158D3D-DB02-9D41-8E15-323528B46E8E}" presName="imageRepeatNode" presStyleLbl="alignAcc1" presStyleIdx="4" presStyleCnt="5"/>
      <dgm:spPr/>
    </dgm:pt>
    <dgm:pt modelId="{3FA15B0E-541A-5448-A75B-88F521E0E23C}" type="pres">
      <dgm:prSet presAssocID="{45158D3D-DB02-9D41-8E15-323528B46E8E}" presName="imageaccent5" presStyleCnt="0"/>
      <dgm:spPr/>
    </dgm:pt>
    <dgm:pt modelId="{2C53F8E2-5729-984E-BED8-CDDED872F4AF}" type="pres">
      <dgm:prSet presAssocID="{45158D3D-DB02-9D41-8E15-323528B46E8E}" presName="accentRepeatNode" presStyleLbl="solidAlignAcc1" presStyleIdx="9" presStyleCnt="10"/>
      <dgm:spPr/>
    </dgm:pt>
  </dgm:ptLst>
  <dgm:cxnLst>
    <dgm:cxn modelId="{D4F7CA22-2E90-844B-9D28-1483002FE2A4}" type="presOf" srcId="{AB322FEE-1DD3-B344-AA83-51CEAA54E006}" destId="{D599C10F-8533-BE4D-96B2-9A0CF66E7A25}" srcOrd="0" destOrd="0" presId="urn:microsoft.com/office/officeart/2008/layout/HexagonCluster"/>
    <dgm:cxn modelId="{7C77BA2D-5D92-D140-B434-BE2C12F34A41}" srcId="{BC69B0A7-991C-6048-9E9D-44C6FCB8435A}" destId="{9343B295-69DE-484B-8A2D-CAFD054BC986}" srcOrd="0" destOrd="0" parTransId="{785458B8-5873-9A41-A155-9A06EE91FB6B}" sibTransId="{A66998F3-09A0-7A48-B1CF-89EFF3CFBF08}"/>
    <dgm:cxn modelId="{3AE24A36-F009-DF46-B721-62E38BCBE79A}" srcId="{BC69B0A7-991C-6048-9E9D-44C6FCB8435A}" destId="{20628F0E-A1D4-2B45-B46D-AEE0308905AF}" srcOrd="1" destOrd="0" parTransId="{F0E5DA90-2D18-2D43-B5B4-F3BB82321735}" sibTransId="{63FF97D6-280B-CD4F-8ED2-1A315E528C4D}"/>
    <dgm:cxn modelId="{58E58F37-AB42-054D-8BA1-16B4BD34AC88}" type="presOf" srcId="{D9F61698-BF1B-7641-85A4-DC3A0C195ADE}" destId="{05C0D8AC-F1F9-6849-8543-35AF97031F58}" srcOrd="0" destOrd="0" presId="urn:microsoft.com/office/officeart/2008/layout/HexagonCluster"/>
    <dgm:cxn modelId="{C46AE067-74CE-784F-8673-A3E9D7E9B5BB}" type="presOf" srcId="{63FF97D6-280B-CD4F-8ED2-1A315E528C4D}" destId="{627115C2-7B46-D145-AD66-A21B295B1077}" srcOrd="0" destOrd="0" presId="urn:microsoft.com/office/officeart/2008/layout/HexagonCluster"/>
    <dgm:cxn modelId="{D390907A-81C9-1F46-8A1F-7167CF32B3D1}" type="presOf" srcId="{45158D3D-DB02-9D41-8E15-323528B46E8E}" destId="{AD9ED738-30E8-9741-B78C-A5E7EE6F98C5}" srcOrd="0" destOrd="0" presId="urn:microsoft.com/office/officeart/2008/layout/HexagonCluster"/>
    <dgm:cxn modelId="{22B64B87-A2EF-AD47-9CD9-060662979C0C}" type="presOf" srcId="{352250D4-E401-7944-9F34-90AF354A0A70}" destId="{23701BBF-4F08-464B-8072-007B0542C976}" srcOrd="0" destOrd="0" presId="urn:microsoft.com/office/officeart/2008/layout/HexagonCluster"/>
    <dgm:cxn modelId="{66D6738A-6F27-554D-B31E-9149A8DB0593}" type="presOf" srcId="{A66998F3-09A0-7A48-B1CF-89EFF3CFBF08}" destId="{29C9A7AA-5EEE-6E46-902F-639B7533F9DF}" srcOrd="0" destOrd="0" presId="urn:microsoft.com/office/officeart/2008/layout/HexagonCluster"/>
    <dgm:cxn modelId="{89EE0F91-AE6A-404A-958E-54E690FF88ED}" srcId="{BC69B0A7-991C-6048-9E9D-44C6FCB8435A}" destId="{312EE954-3D3A-094E-A773-F597CD3EBD24}" srcOrd="4" destOrd="0" parTransId="{F9098C13-CAD0-7847-ADA0-49C4C558A6D4}" sibTransId="{45158D3D-DB02-9D41-8E15-323528B46E8E}"/>
    <dgm:cxn modelId="{79DC9794-AB96-4942-890C-2469961287E9}" srcId="{BC69B0A7-991C-6048-9E9D-44C6FCB8435A}" destId="{D9F61698-BF1B-7641-85A4-DC3A0C195ADE}" srcOrd="3" destOrd="0" parTransId="{8CDF2F25-2EDB-0642-9380-1E82ECF18DDE}" sibTransId="{D4A023C8-F91F-3241-BF9C-302C45B32E75}"/>
    <dgm:cxn modelId="{B2E3979D-D13D-A147-8779-AB80E2A99485}" type="presOf" srcId="{BC69B0A7-991C-6048-9E9D-44C6FCB8435A}" destId="{38E74BDC-87FE-1A4B-B5B5-AC957B5B6C2C}" srcOrd="0" destOrd="0" presId="urn:microsoft.com/office/officeart/2008/layout/HexagonCluster"/>
    <dgm:cxn modelId="{526DF29D-0B34-7548-A602-373684187346}" type="presOf" srcId="{20628F0E-A1D4-2B45-B46D-AEE0308905AF}" destId="{4F5F7642-4F09-CD44-95C1-A92C1016E48B}" srcOrd="0" destOrd="0" presId="urn:microsoft.com/office/officeart/2008/layout/HexagonCluster"/>
    <dgm:cxn modelId="{63D32AAF-BE2D-8A4D-8303-0A9A0D4882E7}" type="presOf" srcId="{312EE954-3D3A-094E-A773-F597CD3EBD24}" destId="{86D322C4-DDEF-C046-AC9E-41EB3151DBEC}" srcOrd="0" destOrd="0" presId="urn:microsoft.com/office/officeart/2008/layout/HexagonCluster"/>
    <dgm:cxn modelId="{B97CB5D7-9609-894B-A3EB-6854E97E9C9E}" srcId="{BC69B0A7-991C-6048-9E9D-44C6FCB8435A}" destId="{AB322FEE-1DD3-B344-AA83-51CEAA54E006}" srcOrd="2" destOrd="0" parTransId="{A77C2FDB-D449-474A-999A-96538FE40999}" sibTransId="{352250D4-E401-7944-9F34-90AF354A0A70}"/>
    <dgm:cxn modelId="{37EB90E7-B7CA-6C41-B0FA-2336BBA91569}" type="presOf" srcId="{9343B295-69DE-484B-8A2D-CAFD054BC986}" destId="{533A2986-727B-1F4F-A333-E203BE66EBDB}" srcOrd="0" destOrd="0" presId="urn:microsoft.com/office/officeart/2008/layout/HexagonCluster"/>
    <dgm:cxn modelId="{C41B62F6-C2E7-2E4A-8469-C7D340DB6362}" type="presOf" srcId="{D4A023C8-F91F-3241-BF9C-302C45B32E75}" destId="{9BE3D080-740A-1E48-A28A-7C083465942B}" srcOrd="0" destOrd="0" presId="urn:microsoft.com/office/officeart/2008/layout/HexagonCluster"/>
    <dgm:cxn modelId="{3DDFB813-0EB2-B64D-A741-5100640612F2}" type="presParOf" srcId="{38E74BDC-87FE-1A4B-B5B5-AC957B5B6C2C}" destId="{3C8391AB-C15D-DB4D-9715-48A1715D83C4}" srcOrd="0" destOrd="0" presId="urn:microsoft.com/office/officeart/2008/layout/HexagonCluster"/>
    <dgm:cxn modelId="{E7DB863B-86C8-9E48-AC10-4B323656F4AA}" type="presParOf" srcId="{3C8391AB-C15D-DB4D-9715-48A1715D83C4}" destId="{533A2986-727B-1F4F-A333-E203BE66EBDB}" srcOrd="0" destOrd="0" presId="urn:microsoft.com/office/officeart/2008/layout/HexagonCluster"/>
    <dgm:cxn modelId="{E96CE8EF-8567-9642-ABF6-2B93E6E15AD0}" type="presParOf" srcId="{38E74BDC-87FE-1A4B-B5B5-AC957B5B6C2C}" destId="{A2EDBBF0-4022-DC4E-9C37-E41B6822C8CD}" srcOrd="1" destOrd="0" presId="urn:microsoft.com/office/officeart/2008/layout/HexagonCluster"/>
    <dgm:cxn modelId="{2B25E40F-E75B-5340-B02B-AB32F2EC2E4E}" type="presParOf" srcId="{A2EDBBF0-4022-DC4E-9C37-E41B6822C8CD}" destId="{91ACB6FB-12CD-E346-931F-79F57E51C46A}" srcOrd="0" destOrd="0" presId="urn:microsoft.com/office/officeart/2008/layout/HexagonCluster"/>
    <dgm:cxn modelId="{81EF40A6-F84E-A449-A53E-FD50D657789C}" type="presParOf" srcId="{38E74BDC-87FE-1A4B-B5B5-AC957B5B6C2C}" destId="{07BE4E5B-50FA-8A40-A7B5-63E245DE4D02}" srcOrd="2" destOrd="0" presId="urn:microsoft.com/office/officeart/2008/layout/HexagonCluster"/>
    <dgm:cxn modelId="{4BBB4A48-2820-7345-AC0D-FDC84EE82427}" type="presParOf" srcId="{07BE4E5B-50FA-8A40-A7B5-63E245DE4D02}" destId="{29C9A7AA-5EEE-6E46-902F-639B7533F9DF}" srcOrd="0" destOrd="0" presId="urn:microsoft.com/office/officeart/2008/layout/HexagonCluster"/>
    <dgm:cxn modelId="{A51CC36B-5066-C54E-8A1D-4964EF632FF6}" type="presParOf" srcId="{38E74BDC-87FE-1A4B-B5B5-AC957B5B6C2C}" destId="{AB6074B9-9D52-C843-B1FB-8E628660D215}" srcOrd="3" destOrd="0" presId="urn:microsoft.com/office/officeart/2008/layout/HexagonCluster"/>
    <dgm:cxn modelId="{2025E980-9E76-5349-B7AF-73738D585F8F}" type="presParOf" srcId="{AB6074B9-9D52-C843-B1FB-8E628660D215}" destId="{2AA829F9-B2D3-E444-B05A-0BABCD4A5C19}" srcOrd="0" destOrd="0" presId="urn:microsoft.com/office/officeart/2008/layout/HexagonCluster"/>
    <dgm:cxn modelId="{27EEB280-F2D1-694D-8572-A3FF40FFBC3D}" type="presParOf" srcId="{38E74BDC-87FE-1A4B-B5B5-AC957B5B6C2C}" destId="{765BF527-DA11-DE43-9858-EE5C172A175F}" srcOrd="4" destOrd="0" presId="urn:microsoft.com/office/officeart/2008/layout/HexagonCluster"/>
    <dgm:cxn modelId="{8E7CE5A5-B112-6440-AA16-D3AD73D2BD09}" type="presParOf" srcId="{765BF527-DA11-DE43-9858-EE5C172A175F}" destId="{4F5F7642-4F09-CD44-95C1-A92C1016E48B}" srcOrd="0" destOrd="0" presId="urn:microsoft.com/office/officeart/2008/layout/HexagonCluster"/>
    <dgm:cxn modelId="{1954A66D-582B-9248-AF2E-4CE1EF8B90D5}" type="presParOf" srcId="{38E74BDC-87FE-1A4B-B5B5-AC957B5B6C2C}" destId="{41A2B064-D377-964E-8CE5-930363947D5A}" srcOrd="5" destOrd="0" presId="urn:microsoft.com/office/officeart/2008/layout/HexagonCluster"/>
    <dgm:cxn modelId="{4968AC12-E661-7246-9BB9-C27EA8ED08C5}" type="presParOf" srcId="{41A2B064-D377-964E-8CE5-930363947D5A}" destId="{7815F55C-4EC6-4349-90CC-4CF7F5A26218}" srcOrd="0" destOrd="0" presId="urn:microsoft.com/office/officeart/2008/layout/HexagonCluster"/>
    <dgm:cxn modelId="{48DA36E3-489B-6A40-800F-0C22F3D3F7A5}" type="presParOf" srcId="{38E74BDC-87FE-1A4B-B5B5-AC957B5B6C2C}" destId="{D41FCD3D-5599-FE4F-BAD4-A3F7EF42E40B}" srcOrd="6" destOrd="0" presId="urn:microsoft.com/office/officeart/2008/layout/HexagonCluster"/>
    <dgm:cxn modelId="{BA8CBB7D-95AD-DD43-90C0-73316BCFCBB7}" type="presParOf" srcId="{D41FCD3D-5599-FE4F-BAD4-A3F7EF42E40B}" destId="{627115C2-7B46-D145-AD66-A21B295B1077}" srcOrd="0" destOrd="0" presId="urn:microsoft.com/office/officeart/2008/layout/HexagonCluster"/>
    <dgm:cxn modelId="{24B204BA-D257-2F48-A030-3782FC355AE8}" type="presParOf" srcId="{38E74BDC-87FE-1A4B-B5B5-AC957B5B6C2C}" destId="{91C4772C-581C-544B-813F-1DDC2D9D3538}" srcOrd="7" destOrd="0" presId="urn:microsoft.com/office/officeart/2008/layout/HexagonCluster"/>
    <dgm:cxn modelId="{673EC389-C53B-574F-BFA6-D2295902EBE9}" type="presParOf" srcId="{91C4772C-581C-544B-813F-1DDC2D9D3538}" destId="{5DD0B2EB-CF98-264E-8AD6-CE3057A5CAF5}" srcOrd="0" destOrd="0" presId="urn:microsoft.com/office/officeart/2008/layout/HexagonCluster"/>
    <dgm:cxn modelId="{9D098768-5CD8-1F43-9E2B-8AE56302423B}" type="presParOf" srcId="{38E74BDC-87FE-1A4B-B5B5-AC957B5B6C2C}" destId="{BE05AAA0-2F06-734B-84AB-CE791F172991}" srcOrd="8" destOrd="0" presId="urn:microsoft.com/office/officeart/2008/layout/HexagonCluster"/>
    <dgm:cxn modelId="{08D8F832-C709-C34C-B94F-16A850AF64DD}" type="presParOf" srcId="{BE05AAA0-2F06-734B-84AB-CE791F172991}" destId="{D599C10F-8533-BE4D-96B2-9A0CF66E7A25}" srcOrd="0" destOrd="0" presId="urn:microsoft.com/office/officeart/2008/layout/HexagonCluster"/>
    <dgm:cxn modelId="{F901A424-7B05-4849-8BD5-62DA839EDB88}" type="presParOf" srcId="{38E74BDC-87FE-1A4B-B5B5-AC957B5B6C2C}" destId="{3BE9037A-D223-514E-B8D3-32E1CA745310}" srcOrd="9" destOrd="0" presId="urn:microsoft.com/office/officeart/2008/layout/HexagonCluster"/>
    <dgm:cxn modelId="{1D85AE49-A8BB-554F-B245-BA4B563D2B09}" type="presParOf" srcId="{3BE9037A-D223-514E-B8D3-32E1CA745310}" destId="{5E06EF17-3FDF-ED4D-954E-69EAAE2FCD33}" srcOrd="0" destOrd="0" presId="urn:microsoft.com/office/officeart/2008/layout/HexagonCluster"/>
    <dgm:cxn modelId="{011F4DAE-80EC-2B4A-A054-EE2118811620}" type="presParOf" srcId="{38E74BDC-87FE-1A4B-B5B5-AC957B5B6C2C}" destId="{85D06FF0-36DB-744C-9505-DA4724292FCA}" srcOrd="10" destOrd="0" presId="urn:microsoft.com/office/officeart/2008/layout/HexagonCluster"/>
    <dgm:cxn modelId="{404DA29A-E41C-4C4A-8E9B-C4EED614D979}" type="presParOf" srcId="{85D06FF0-36DB-744C-9505-DA4724292FCA}" destId="{23701BBF-4F08-464B-8072-007B0542C976}" srcOrd="0" destOrd="0" presId="urn:microsoft.com/office/officeart/2008/layout/HexagonCluster"/>
    <dgm:cxn modelId="{81CCB459-D3A2-BD48-8CB8-0DEBEF7A14A5}" type="presParOf" srcId="{38E74BDC-87FE-1A4B-B5B5-AC957B5B6C2C}" destId="{7B4500B0-5ED3-6049-BE27-A114379533BD}" srcOrd="11" destOrd="0" presId="urn:microsoft.com/office/officeart/2008/layout/HexagonCluster"/>
    <dgm:cxn modelId="{79D72D6D-B557-B243-91F3-AA2C8680C337}" type="presParOf" srcId="{7B4500B0-5ED3-6049-BE27-A114379533BD}" destId="{AD450260-6F2A-6742-9FBE-37730425CCBB}" srcOrd="0" destOrd="0" presId="urn:microsoft.com/office/officeart/2008/layout/HexagonCluster"/>
    <dgm:cxn modelId="{3A8F6665-C6D8-3A44-8644-C44468AC589E}" type="presParOf" srcId="{38E74BDC-87FE-1A4B-B5B5-AC957B5B6C2C}" destId="{00482077-A79F-1C48-9AFE-203A475FB74D}" srcOrd="12" destOrd="0" presId="urn:microsoft.com/office/officeart/2008/layout/HexagonCluster"/>
    <dgm:cxn modelId="{B91E285E-025E-0145-B16A-489A8DD74EF7}" type="presParOf" srcId="{00482077-A79F-1C48-9AFE-203A475FB74D}" destId="{05C0D8AC-F1F9-6849-8543-35AF97031F58}" srcOrd="0" destOrd="0" presId="urn:microsoft.com/office/officeart/2008/layout/HexagonCluster"/>
    <dgm:cxn modelId="{FC46AD7A-7723-9E41-BAC9-C9F86CC03F7A}" type="presParOf" srcId="{38E74BDC-87FE-1A4B-B5B5-AC957B5B6C2C}" destId="{122642D5-2396-9440-A564-EC5555B5F9BE}" srcOrd="13" destOrd="0" presId="urn:microsoft.com/office/officeart/2008/layout/HexagonCluster"/>
    <dgm:cxn modelId="{E69EA222-48AF-2046-AAAA-94DEADD86A8E}" type="presParOf" srcId="{122642D5-2396-9440-A564-EC5555B5F9BE}" destId="{4EBF7AB8-E15E-3C48-996B-CC36FE5082FE}" srcOrd="0" destOrd="0" presId="urn:microsoft.com/office/officeart/2008/layout/HexagonCluster"/>
    <dgm:cxn modelId="{47B864FD-465B-C743-8FCB-4DC46D239AB7}" type="presParOf" srcId="{38E74BDC-87FE-1A4B-B5B5-AC957B5B6C2C}" destId="{C3ADABB1-E5ED-9C4D-A7BA-FEFFDC0928A0}" srcOrd="14" destOrd="0" presId="urn:microsoft.com/office/officeart/2008/layout/HexagonCluster"/>
    <dgm:cxn modelId="{145D5006-9DA6-7C49-B0D3-70D131181BFF}" type="presParOf" srcId="{C3ADABB1-E5ED-9C4D-A7BA-FEFFDC0928A0}" destId="{9BE3D080-740A-1E48-A28A-7C083465942B}" srcOrd="0" destOrd="0" presId="urn:microsoft.com/office/officeart/2008/layout/HexagonCluster"/>
    <dgm:cxn modelId="{2200A690-8147-D24E-9F82-B28BEF0E80C5}" type="presParOf" srcId="{38E74BDC-87FE-1A4B-B5B5-AC957B5B6C2C}" destId="{88679189-4CFA-AB4F-B8D7-A2A4F46CF24C}" srcOrd="15" destOrd="0" presId="urn:microsoft.com/office/officeart/2008/layout/HexagonCluster"/>
    <dgm:cxn modelId="{31955710-9293-6B44-91EB-37398C3038C2}" type="presParOf" srcId="{88679189-4CFA-AB4F-B8D7-A2A4F46CF24C}" destId="{27CE4205-5502-3D48-AF6F-53B0C85432F8}" srcOrd="0" destOrd="0" presId="urn:microsoft.com/office/officeart/2008/layout/HexagonCluster"/>
    <dgm:cxn modelId="{63522069-523C-7E4B-9448-BF64C98B502C}" type="presParOf" srcId="{38E74BDC-87FE-1A4B-B5B5-AC957B5B6C2C}" destId="{253198F8-5428-EE42-B8BE-B520EB505E17}" srcOrd="16" destOrd="0" presId="urn:microsoft.com/office/officeart/2008/layout/HexagonCluster"/>
    <dgm:cxn modelId="{ADC3968C-9D06-F744-B3A9-318872EB7425}" type="presParOf" srcId="{253198F8-5428-EE42-B8BE-B520EB505E17}" destId="{86D322C4-DDEF-C046-AC9E-41EB3151DBEC}" srcOrd="0" destOrd="0" presId="urn:microsoft.com/office/officeart/2008/layout/HexagonCluster"/>
    <dgm:cxn modelId="{022A8E2E-C821-9548-9514-37E1C1DE87FF}" type="presParOf" srcId="{38E74BDC-87FE-1A4B-B5B5-AC957B5B6C2C}" destId="{8FC0F518-3BA8-EC41-A4D5-341AE9DA75D2}" srcOrd="17" destOrd="0" presId="urn:microsoft.com/office/officeart/2008/layout/HexagonCluster"/>
    <dgm:cxn modelId="{20D83EC6-E63F-E241-B928-49F91D7D2913}" type="presParOf" srcId="{8FC0F518-3BA8-EC41-A4D5-341AE9DA75D2}" destId="{1D972325-36B5-6148-BDE5-9EAB89101C26}" srcOrd="0" destOrd="0" presId="urn:microsoft.com/office/officeart/2008/layout/HexagonCluster"/>
    <dgm:cxn modelId="{4D7AD9DB-8723-F348-A571-E5AC99C9CEDA}" type="presParOf" srcId="{38E74BDC-87FE-1A4B-B5B5-AC957B5B6C2C}" destId="{8E937284-54F6-FA4C-86BC-0AACF0B8CA3F}" srcOrd="18" destOrd="0" presId="urn:microsoft.com/office/officeart/2008/layout/HexagonCluster"/>
    <dgm:cxn modelId="{7226CEF6-12E6-CA40-9D67-0491841EB70A}" type="presParOf" srcId="{8E937284-54F6-FA4C-86BC-0AACF0B8CA3F}" destId="{AD9ED738-30E8-9741-B78C-A5E7EE6F98C5}" srcOrd="0" destOrd="0" presId="urn:microsoft.com/office/officeart/2008/layout/HexagonCluster"/>
    <dgm:cxn modelId="{A3487FB1-CF32-8448-94C9-043C54C9476F}" type="presParOf" srcId="{38E74BDC-87FE-1A4B-B5B5-AC957B5B6C2C}" destId="{3FA15B0E-541A-5448-A75B-88F521E0E23C}" srcOrd="19" destOrd="0" presId="urn:microsoft.com/office/officeart/2008/layout/HexagonCluster"/>
    <dgm:cxn modelId="{9E19AC63-BD19-9F4A-B1C3-2D4EC90B3A6C}" type="presParOf" srcId="{3FA15B0E-541A-5448-A75B-88F521E0E23C}" destId="{2C53F8E2-5729-984E-BED8-CDDED872F4AF}" srcOrd="0" destOrd="0" presId="urn:microsoft.com/office/officeart/2008/layout/HexagonCluster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93B8CC6-8D56-144A-8B58-2ADA7B0766F8}" type="doc">
      <dgm:prSet loTypeId="urn:microsoft.com/office/officeart/2005/8/layout/pyramid2" loCatId="pyramid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37E41C79-495A-FF44-93F7-5434FD0A0A58}">
      <dgm:prSet/>
      <dgm:spPr/>
      <dgm:t>
        <a:bodyPr/>
        <a:lstStyle/>
        <a:p>
          <a:r>
            <a:rPr lang="nb-NO" dirty="0"/>
            <a:t>HTTP</a:t>
          </a:r>
          <a:endParaRPr lang="en-NO" dirty="0"/>
        </a:p>
      </dgm:t>
    </dgm:pt>
    <dgm:pt modelId="{1DDFF151-082E-6A44-9500-55DE820BC431}" type="parTrans" cxnId="{0EEF268F-111E-4847-9A83-B020A4086343}">
      <dgm:prSet/>
      <dgm:spPr/>
      <dgm:t>
        <a:bodyPr/>
        <a:lstStyle/>
        <a:p>
          <a:endParaRPr lang="en-GB"/>
        </a:p>
      </dgm:t>
    </dgm:pt>
    <dgm:pt modelId="{6FE5DD3E-9EF3-1345-A629-54683C816149}" type="sibTrans" cxnId="{0EEF268F-111E-4847-9A83-B020A4086343}">
      <dgm:prSet/>
      <dgm:spPr/>
      <dgm:t>
        <a:bodyPr/>
        <a:lstStyle/>
        <a:p>
          <a:endParaRPr lang="en-GB"/>
        </a:p>
      </dgm:t>
    </dgm:pt>
    <dgm:pt modelId="{3D92CF6A-E9EA-3944-BBB8-16EEA220989E}">
      <dgm:prSet/>
      <dgm:spPr/>
      <dgm:t>
        <a:bodyPr/>
        <a:lstStyle/>
        <a:p>
          <a:r>
            <a:rPr lang="nb-NO" dirty="0"/>
            <a:t>Resources</a:t>
          </a:r>
          <a:endParaRPr lang="en-NO" dirty="0"/>
        </a:p>
      </dgm:t>
    </dgm:pt>
    <dgm:pt modelId="{4E3D34FB-EA9B-A148-B365-29936613F989}" type="parTrans" cxnId="{7743ECE4-F25E-FE46-8D09-0B9A0B0F8C20}">
      <dgm:prSet/>
      <dgm:spPr/>
      <dgm:t>
        <a:bodyPr/>
        <a:lstStyle/>
        <a:p>
          <a:endParaRPr lang="en-GB"/>
        </a:p>
      </dgm:t>
    </dgm:pt>
    <dgm:pt modelId="{9B854180-7B55-E448-A14D-044A3607D949}" type="sibTrans" cxnId="{7743ECE4-F25E-FE46-8D09-0B9A0B0F8C20}">
      <dgm:prSet/>
      <dgm:spPr/>
      <dgm:t>
        <a:bodyPr/>
        <a:lstStyle/>
        <a:p>
          <a:endParaRPr lang="en-GB"/>
        </a:p>
      </dgm:t>
    </dgm:pt>
    <dgm:pt modelId="{6D4303E1-C68E-5141-9F94-F5DBFDF19005}">
      <dgm:prSet/>
      <dgm:spPr/>
      <dgm:t>
        <a:bodyPr/>
        <a:lstStyle/>
        <a:p>
          <a:r>
            <a:rPr lang="nb-NO" dirty="0"/>
            <a:t>HTTP verbs</a:t>
          </a:r>
          <a:endParaRPr lang="en-NO" dirty="0"/>
        </a:p>
      </dgm:t>
    </dgm:pt>
    <dgm:pt modelId="{CA0610A5-DF9F-C744-B193-C2F9AA58A0A3}" type="parTrans" cxnId="{BAD9975D-7C3F-1947-99DB-E06688B00A0A}">
      <dgm:prSet/>
      <dgm:spPr/>
      <dgm:t>
        <a:bodyPr/>
        <a:lstStyle/>
        <a:p>
          <a:endParaRPr lang="en-GB"/>
        </a:p>
      </dgm:t>
    </dgm:pt>
    <dgm:pt modelId="{5DBA2602-8459-3244-A27E-89E39EBC3EA8}" type="sibTrans" cxnId="{BAD9975D-7C3F-1947-99DB-E06688B00A0A}">
      <dgm:prSet/>
      <dgm:spPr/>
      <dgm:t>
        <a:bodyPr/>
        <a:lstStyle/>
        <a:p>
          <a:endParaRPr lang="en-GB"/>
        </a:p>
      </dgm:t>
    </dgm:pt>
    <dgm:pt modelId="{950CE685-0FFD-734B-A1DD-41BDC95719B8}">
      <dgm:prSet/>
      <dgm:spPr/>
      <dgm:t>
        <a:bodyPr/>
        <a:lstStyle/>
        <a:p>
          <a:r>
            <a:rPr lang="nb-NO" dirty="0"/>
            <a:t>Hypermedia </a:t>
          </a:r>
          <a:r>
            <a:rPr lang="nb-NO" dirty="0" err="1"/>
            <a:t>controls</a:t>
          </a:r>
          <a:endParaRPr lang="en-NO" dirty="0"/>
        </a:p>
      </dgm:t>
    </dgm:pt>
    <dgm:pt modelId="{CCADFAA5-952E-B343-9D50-A49A9A29A646}" type="parTrans" cxnId="{EA39CC75-80F2-544A-BEA4-4FD92E66545B}">
      <dgm:prSet/>
      <dgm:spPr/>
      <dgm:t>
        <a:bodyPr/>
        <a:lstStyle/>
        <a:p>
          <a:endParaRPr lang="en-GB"/>
        </a:p>
      </dgm:t>
    </dgm:pt>
    <dgm:pt modelId="{A70717F4-1104-FF4E-BC64-ECE2D70E1B41}" type="sibTrans" cxnId="{EA39CC75-80F2-544A-BEA4-4FD92E66545B}">
      <dgm:prSet/>
      <dgm:spPr/>
      <dgm:t>
        <a:bodyPr/>
        <a:lstStyle/>
        <a:p>
          <a:endParaRPr lang="en-GB"/>
        </a:p>
      </dgm:t>
    </dgm:pt>
    <dgm:pt modelId="{071E2FAE-E89E-5F46-AC9D-289E4F923A35}" type="pres">
      <dgm:prSet presAssocID="{D93B8CC6-8D56-144A-8B58-2ADA7B0766F8}" presName="compositeShape" presStyleCnt="0">
        <dgm:presLayoutVars>
          <dgm:dir/>
          <dgm:resizeHandles/>
        </dgm:presLayoutVars>
      </dgm:prSet>
      <dgm:spPr/>
    </dgm:pt>
    <dgm:pt modelId="{C3616223-A48C-D94D-BBDB-0DE305378F44}" type="pres">
      <dgm:prSet presAssocID="{D93B8CC6-8D56-144A-8B58-2ADA7B0766F8}" presName="pyramid" presStyleLbl="node1" presStyleIdx="0" presStyleCnt="1"/>
      <dgm:spPr/>
    </dgm:pt>
    <dgm:pt modelId="{A615EB80-D39A-2D4C-B889-09CE2D101AFD}" type="pres">
      <dgm:prSet presAssocID="{D93B8CC6-8D56-144A-8B58-2ADA7B0766F8}" presName="theList" presStyleCnt="0"/>
      <dgm:spPr/>
    </dgm:pt>
    <dgm:pt modelId="{0B36D4D4-AC88-974C-8DF5-6F57C5BB3F38}" type="pres">
      <dgm:prSet presAssocID="{950CE685-0FFD-734B-A1DD-41BDC95719B8}" presName="aNode" presStyleLbl="fgAcc1" presStyleIdx="0" presStyleCnt="4">
        <dgm:presLayoutVars>
          <dgm:bulletEnabled val="1"/>
        </dgm:presLayoutVars>
      </dgm:prSet>
      <dgm:spPr/>
    </dgm:pt>
    <dgm:pt modelId="{1407403B-5D30-B742-8EAE-F16393F0FEAD}" type="pres">
      <dgm:prSet presAssocID="{950CE685-0FFD-734B-A1DD-41BDC95719B8}" presName="aSpace" presStyleCnt="0"/>
      <dgm:spPr/>
    </dgm:pt>
    <dgm:pt modelId="{DA389E77-1EA7-984C-B4E3-BFD7758367D2}" type="pres">
      <dgm:prSet presAssocID="{6D4303E1-C68E-5141-9F94-F5DBFDF19005}" presName="aNode" presStyleLbl="fgAcc1" presStyleIdx="1" presStyleCnt="4">
        <dgm:presLayoutVars>
          <dgm:bulletEnabled val="1"/>
        </dgm:presLayoutVars>
      </dgm:prSet>
      <dgm:spPr/>
    </dgm:pt>
    <dgm:pt modelId="{7794D7B8-9893-544E-AE83-04A6119D7D54}" type="pres">
      <dgm:prSet presAssocID="{6D4303E1-C68E-5141-9F94-F5DBFDF19005}" presName="aSpace" presStyleCnt="0"/>
      <dgm:spPr/>
    </dgm:pt>
    <dgm:pt modelId="{420F60D6-C1D8-324C-B6D2-E1FBEF40EF1F}" type="pres">
      <dgm:prSet presAssocID="{3D92CF6A-E9EA-3944-BBB8-16EEA220989E}" presName="aNode" presStyleLbl="fgAcc1" presStyleIdx="2" presStyleCnt="4">
        <dgm:presLayoutVars>
          <dgm:bulletEnabled val="1"/>
        </dgm:presLayoutVars>
      </dgm:prSet>
      <dgm:spPr/>
    </dgm:pt>
    <dgm:pt modelId="{1611F5C9-2698-9841-9C28-F379061E1A03}" type="pres">
      <dgm:prSet presAssocID="{3D92CF6A-E9EA-3944-BBB8-16EEA220989E}" presName="aSpace" presStyleCnt="0"/>
      <dgm:spPr/>
    </dgm:pt>
    <dgm:pt modelId="{ED1D4673-3F92-2647-91E5-C718ECD2FAF6}" type="pres">
      <dgm:prSet presAssocID="{37E41C79-495A-FF44-93F7-5434FD0A0A58}" presName="aNode" presStyleLbl="fgAcc1" presStyleIdx="3" presStyleCnt="4">
        <dgm:presLayoutVars>
          <dgm:bulletEnabled val="1"/>
        </dgm:presLayoutVars>
      </dgm:prSet>
      <dgm:spPr/>
    </dgm:pt>
    <dgm:pt modelId="{E00E8A71-C4B8-FA40-AC89-C07ECC6967F0}" type="pres">
      <dgm:prSet presAssocID="{37E41C79-495A-FF44-93F7-5434FD0A0A58}" presName="aSpace" presStyleCnt="0"/>
      <dgm:spPr/>
    </dgm:pt>
  </dgm:ptLst>
  <dgm:cxnLst>
    <dgm:cxn modelId="{CC91E003-E41F-2745-989A-6D24B4E15458}" type="presOf" srcId="{950CE685-0FFD-734B-A1DD-41BDC95719B8}" destId="{0B36D4D4-AC88-974C-8DF5-6F57C5BB3F38}" srcOrd="0" destOrd="0" presId="urn:microsoft.com/office/officeart/2005/8/layout/pyramid2"/>
    <dgm:cxn modelId="{BAD9975D-7C3F-1947-99DB-E06688B00A0A}" srcId="{D93B8CC6-8D56-144A-8B58-2ADA7B0766F8}" destId="{6D4303E1-C68E-5141-9F94-F5DBFDF19005}" srcOrd="1" destOrd="0" parTransId="{CA0610A5-DF9F-C744-B193-C2F9AA58A0A3}" sibTransId="{5DBA2602-8459-3244-A27E-89E39EBC3EA8}"/>
    <dgm:cxn modelId="{6E4EE464-0661-6542-A26C-6D12B24F7308}" type="presOf" srcId="{D93B8CC6-8D56-144A-8B58-2ADA7B0766F8}" destId="{071E2FAE-E89E-5F46-AC9D-289E4F923A35}" srcOrd="0" destOrd="0" presId="urn:microsoft.com/office/officeart/2005/8/layout/pyramid2"/>
    <dgm:cxn modelId="{EA39CC75-80F2-544A-BEA4-4FD92E66545B}" srcId="{D93B8CC6-8D56-144A-8B58-2ADA7B0766F8}" destId="{950CE685-0FFD-734B-A1DD-41BDC95719B8}" srcOrd="0" destOrd="0" parTransId="{CCADFAA5-952E-B343-9D50-A49A9A29A646}" sibTransId="{A70717F4-1104-FF4E-BC64-ECE2D70E1B41}"/>
    <dgm:cxn modelId="{0EEF268F-111E-4847-9A83-B020A4086343}" srcId="{D93B8CC6-8D56-144A-8B58-2ADA7B0766F8}" destId="{37E41C79-495A-FF44-93F7-5434FD0A0A58}" srcOrd="3" destOrd="0" parTransId="{1DDFF151-082E-6A44-9500-55DE820BC431}" sibTransId="{6FE5DD3E-9EF3-1345-A629-54683C816149}"/>
    <dgm:cxn modelId="{1D771CA5-53C8-1844-80AE-723ED3CE3ED0}" type="presOf" srcId="{3D92CF6A-E9EA-3944-BBB8-16EEA220989E}" destId="{420F60D6-C1D8-324C-B6D2-E1FBEF40EF1F}" srcOrd="0" destOrd="0" presId="urn:microsoft.com/office/officeart/2005/8/layout/pyramid2"/>
    <dgm:cxn modelId="{ABCCBFCD-CBB2-EC4B-82A2-1E5CCF62E8F6}" type="presOf" srcId="{37E41C79-495A-FF44-93F7-5434FD0A0A58}" destId="{ED1D4673-3F92-2647-91E5-C718ECD2FAF6}" srcOrd="0" destOrd="0" presId="urn:microsoft.com/office/officeart/2005/8/layout/pyramid2"/>
    <dgm:cxn modelId="{7743ECE4-F25E-FE46-8D09-0B9A0B0F8C20}" srcId="{D93B8CC6-8D56-144A-8B58-2ADA7B0766F8}" destId="{3D92CF6A-E9EA-3944-BBB8-16EEA220989E}" srcOrd="2" destOrd="0" parTransId="{4E3D34FB-EA9B-A148-B365-29936613F989}" sibTransId="{9B854180-7B55-E448-A14D-044A3607D949}"/>
    <dgm:cxn modelId="{79CE3EF4-2016-4B48-BD86-4FACBF13416E}" type="presOf" srcId="{6D4303E1-C68E-5141-9F94-F5DBFDF19005}" destId="{DA389E77-1EA7-984C-B4E3-BFD7758367D2}" srcOrd="0" destOrd="0" presId="urn:microsoft.com/office/officeart/2005/8/layout/pyramid2"/>
    <dgm:cxn modelId="{1C89C2A3-D9D0-7F49-A606-87C30B1A3093}" type="presParOf" srcId="{071E2FAE-E89E-5F46-AC9D-289E4F923A35}" destId="{C3616223-A48C-D94D-BBDB-0DE305378F44}" srcOrd="0" destOrd="0" presId="urn:microsoft.com/office/officeart/2005/8/layout/pyramid2"/>
    <dgm:cxn modelId="{0F926101-0B6D-A446-AB8D-8C83291E94DC}" type="presParOf" srcId="{071E2FAE-E89E-5F46-AC9D-289E4F923A35}" destId="{A615EB80-D39A-2D4C-B889-09CE2D101AFD}" srcOrd="1" destOrd="0" presId="urn:microsoft.com/office/officeart/2005/8/layout/pyramid2"/>
    <dgm:cxn modelId="{BA1CC07C-DF43-8742-AE08-A8E41ED88614}" type="presParOf" srcId="{A615EB80-D39A-2D4C-B889-09CE2D101AFD}" destId="{0B36D4D4-AC88-974C-8DF5-6F57C5BB3F38}" srcOrd="0" destOrd="0" presId="urn:microsoft.com/office/officeart/2005/8/layout/pyramid2"/>
    <dgm:cxn modelId="{AB752879-A517-DA42-BB0A-F6D313744411}" type="presParOf" srcId="{A615EB80-D39A-2D4C-B889-09CE2D101AFD}" destId="{1407403B-5D30-B742-8EAE-F16393F0FEAD}" srcOrd="1" destOrd="0" presId="urn:microsoft.com/office/officeart/2005/8/layout/pyramid2"/>
    <dgm:cxn modelId="{FA94F273-65ED-FF44-8AF0-1130AE82BA35}" type="presParOf" srcId="{A615EB80-D39A-2D4C-B889-09CE2D101AFD}" destId="{DA389E77-1EA7-984C-B4E3-BFD7758367D2}" srcOrd="2" destOrd="0" presId="urn:microsoft.com/office/officeart/2005/8/layout/pyramid2"/>
    <dgm:cxn modelId="{854606FB-B811-424E-8B0E-FF5500CE55DE}" type="presParOf" srcId="{A615EB80-D39A-2D4C-B889-09CE2D101AFD}" destId="{7794D7B8-9893-544E-AE83-04A6119D7D54}" srcOrd="3" destOrd="0" presId="urn:microsoft.com/office/officeart/2005/8/layout/pyramid2"/>
    <dgm:cxn modelId="{CA63603C-60F9-E546-A352-0FE56700E688}" type="presParOf" srcId="{A615EB80-D39A-2D4C-B889-09CE2D101AFD}" destId="{420F60D6-C1D8-324C-B6D2-E1FBEF40EF1F}" srcOrd="4" destOrd="0" presId="urn:microsoft.com/office/officeart/2005/8/layout/pyramid2"/>
    <dgm:cxn modelId="{5B23EA69-B8C2-8D4E-8CA9-F982EBC87DC7}" type="presParOf" srcId="{A615EB80-D39A-2D4C-B889-09CE2D101AFD}" destId="{1611F5C9-2698-9841-9C28-F379061E1A03}" srcOrd="5" destOrd="0" presId="urn:microsoft.com/office/officeart/2005/8/layout/pyramid2"/>
    <dgm:cxn modelId="{7CF9093D-5C42-024D-9287-BA384FCE2D08}" type="presParOf" srcId="{A615EB80-D39A-2D4C-B889-09CE2D101AFD}" destId="{ED1D4673-3F92-2647-91E5-C718ECD2FAF6}" srcOrd="6" destOrd="0" presId="urn:microsoft.com/office/officeart/2005/8/layout/pyramid2"/>
    <dgm:cxn modelId="{548B9C84-A02F-E34E-9223-2E66AB3EFB0B}" type="presParOf" srcId="{A615EB80-D39A-2D4C-B889-09CE2D101AFD}" destId="{E00E8A71-C4B8-FA40-AC89-C07ECC6967F0}" srcOrd="7" destOrd="0" presId="urn:microsoft.com/office/officeart/2005/8/layout/pyramid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C467857-F475-C744-8595-4B07D1374718}" type="doc">
      <dgm:prSet loTypeId="urn:microsoft.com/office/officeart/2005/8/layout/hierarchy1" loCatId="" qsTypeId="urn:microsoft.com/office/officeart/2005/8/quickstyle/simple5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9E2FC3EE-15E7-4943-892E-99058C2B99A5}">
      <dgm:prSet phldrT="[Text]"/>
      <dgm:spPr/>
      <dgm:t>
        <a:bodyPr/>
        <a:lstStyle/>
        <a:p>
          <a:r>
            <a:rPr lang="en-GB" dirty="0"/>
            <a:t>Test double</a:t>
          </a:r>
        </a:p>
      </dgm:t>
    </dgm:pt>
    <dgm:pt modelId="{C0BD6949-2EED-A148-BD7A-4C41DC261BB2}" type="parTrans" cxnId="{CD230056-0A96-3B46-9D13-95B1DBEB1D2C}">
      <dgm:prSet/>
      <dgm:spPr/>
      <dgm:t>
        <a:bodyPr/>
        <a:lstStyle/>
        <a:p>
          <a:endParaRPr lang="en-GB"/>
        </a:p>
      </dgm:t>
    </dgm:pt>
    <dgm:pt modelId="{4BAB94A1-DB18-744C-8C4F-B78BE69ED17C}" type="sibTrans" cxnId="{CD230056-0A96-3B46-9D13-95B1DBEB1D2C}">
      <dgm:prSet/>
      <dgm:spPr/>
      <dgm:t>
        <a:bodyPr/>
        <a:lstStyle/>
        <a:p>
          <a:endParaRPr lang="en-GB"/>
        </a:p>
      </dgm:t>
    </dgm:pt>
    <dgm:pt modelId="{5CC5A863-9E4B-134A-90CB-F4071FBBF358}">
      <dgm:prSet phldrT="[Text]"/>
      <dgm:spPr/>
      <dgm:t>
        <a:bodyPr/>
        <a:lstStyle/>
        <a:p>
          <a:r>
            <a:rPr lang="en-GB" b="1" dirty="0"/>
            <a:t>Mock</a:t>
          </a:r>
        </a:p>
      </dgm:t>
    </dgm:pt>
    <dgm:pt modelId="{FAB7AB5B-A096-6D44-8E0F-B0CC7649448F}" type="parTrans" cxnId="{89DD9034-939F-8E4E-9227-EE6B98A00162}">
      <dgm:prSet/>
      <dgm:spPr/>
      <dgm:t>
        <a:bodyPr/>
        <a:lstStyle/>
        <a:p>
          <a:endParaRPr lang="en-GB"/>
        </a:p>
      </dgm:t>
    </dgm:pt>
    <dgm:pt modelId="{20DDF60E-8827-8140-B89D-A1C0E7691813}" type="sibTrans" cxnId="{89DD9034-939F-8E4E-9227-EE6B98A00162}">
      <dgm:prSet/>
      <dgm:spPr/>
      <dgm:t>
        <a:bodyPr/>
        <a:lstStyle/>
        <a:p>
          <a:endParaRPr lang="en-GB"/>
        </a:p>
      </dgm:t>
    </dgm:pt>
    <dgm:pt modelId="{A2791F3D-66C7-2545-A5D2-BF4940F2128C}">
      <dgm:prSet phldrT="[Text]"/>
      <dgm:spPr/>
      <dgm:t>
        <a:bodyPr/>
        <a:lstStyle/>
        <a:p>
          <a:r>
            <a:rPr lang="en-GB" b="1" dirty="0"/>
            <a:t>Mock</a:t>
          </a:r>
        </a:p>
      </dgm:t>
    </dgm:pt>
    <dgm:pt modelId="{A368D0E1-41BF-6B46-A1BE-4935EBE3E31D}" type="parTrans" cxnId="{3CB55FEE-EF15-8440-B123-61EF3B19AE62}">
      <dgm:prSet/>
      <dgm:spPr/>
      <dgm:t>
        <a:bodyPr/>
        <a:lstStyle/>
        <a:p>
          <a:endParaRPr lang="en-GB"/>
        </a:p>
      </dgm:t>
    </dgm:pt>
    <dgm:pt modelId="{08A4AB9E-BD5B-194F-BCE2-69FC78B27710}" type="sibTrans" cxnId="{3CB55FEE-EF15-8440-B123-61EF3B19AE62}">
      <dgm:prSet/>
      <dgm:spPr/>
      <dgm:t>
        <a:bodyPr/>
        <a:lstStyle/>
        <a:p>
          <a:endParaRPr lang="en-GB"/>
        </a:p>
      </dgm:t>
    </dgm:pt>
    <dgm:pt modelId="{FCDD4458-4B88-DD43-A576-D48A06DBFA7F}">
      <dgm:prSet phldrT="[Text]"/>
      <dgm:spPr/>
      <dgm:t>
        <a:bodyPr/>
        <a:lstStyle/>
        <a:p>
          <a:r>
            <a:rPr lang="en-GB" b="1" dirty="0"/>
            <a:t>Spy</a:t>
          </a:r>
        </a:p>
      </dgm:t>
    </dgm:pt>
    <dgm:pt modelId="{A6FAEBCB-E6E0-CC46-A4C6-056CAC04AD32}" type="parTrans" cxnId="{2BC39FB6-E915-C64F-81DB-4FFDF2F2A753}">
      <dgm:prSet/>
      <dgm:spPr/>
      <dgm:t>
        <a:bodyPr/>
        <a:lstStyle/>
        <a:p>
          <a:endParaRPr lang="en-GB"/>
        </a:p>
      </dgm:t>
    </dgm:pt>
    <dgm:pt modelId="{90324C95-4161-8F42-8AA0-D40CC3C5CE8B}" type="sibTrans" cxnId="{2BC39FB6-E915-C64F-81DB-4FFDF2F2A753}">
      <dgm:prSet/>
      <dgm:spPr/>
      <dgm:t>
        <a:bodyPr/>
        <a:lstStyle/>
        <a:p>
          <a:endParaRPr lang="en-GB"/>
        </a:p>
      </dgm:t>
    </dgm:pt>
    <dgm:pt modelId="{9A57BCD0-8A22-3749-93DD-04581852D5E3}">
      <dgm:prSet phldrT="[Text]"/>
      <dgm:spPr/>
      <dgm:t>
        <a:bodyPr/>
        <a:lstStyle/>
        <a:p>
          <a:r>
            <a:rPr lang="en-GB" i="1" dirty="0"/>
            <a:t>Stub</a:t>
          </a:r>
        </a:p>
      </dgm:t>
    </dgm:pt>
    <dgm:pt modelId="{C4067BA3-F7BE-3741-BFB7-618013598740}" type="parTrans" cxnId="{7EF0CC90-29C4-394A-B7F2-48683A638E8F}">
      <dgm:prSet/>
      <dgm:spPr/>
      <dgm:t>
        <a:bodyPr/>
        <a:lstStyle/>
        <a:p>
          <a:endParaRPr lang="en-GB"/>
        </a:p>
      </dgm:t>
    </dgm:pt>
    <dgm:pt modelId="{76507EE0-6212-774A-A133-E6A517C3C9C8}" type="sibTrans" cxnId="{7EF0CC90-29C4-394A-B7F2-48683A638E8F}">
      <dgm:prSet/>
      <dgm:spPr/>
      <dgm:t>
        <a:bodyPr/>
        <a:lstStyle/>
        <a:p>
          <a:endParaRPr lang="en-GB"/>
        </a:p>
      </dgm:t>
    </dgm:pt>
    <dgm:pt modelId="{96B90704-751E-A34A-A5F4-3DB50D318C78}">
      <dgm:prSet phldrT="[Text]"/>
      <dgm:spPr/>
      <dgm:t>
        <a:bodyPr/>
        <a:lstStyle/>
        <a:p>
          <a:r>
            <a:rPr lang="en-GB" i="1" dirty="0"/>
            <a:t>Stub</a:t>
          </a:r>
        </a:p>
      </dgm:t>
    </dgm:pt>
    <dgm:pt modelId="{C62EFED9-6267-B449-81F2-5FA9B15D2318}" type="parTrans" cxnId="{ED99F2B8-36E9-1D46-9080-75314803E177}">
      <dgm:prSet/>
      <dgm:spPr/>
      <dgm:t>
        <a:bodyPr/>
        <a:lstStyle/>
        <a:p>
          <a:endParaRPr lang="en-GB"/>
        </a:p>
      </dgm:t>
    </dgm:pt>
    <dgm:pt modelId="{3E4D429E-B973-5746-8EDF-448FAFC470AE}" type="sibTrans" cxnId="{ED99F2B8-36E9-1D46-9080-75314803E177}">
      <dgm:prSet/>
      <dgm:spPr/>
      <dgm:t>
        <a:bodyPr/>
        <a:lstStyle/>
        <a:p>
          <a:endParaRPr lang="en-GB"/>
        </a:p>
      </dgm:t>
    </dgm:pt>
    <dgm:pt modelId="{C9640DA0-F8A4-754F-A28E-9F658286A7BC}">
      <dgm:prSet phldrT="[Text]"/>
      <dgm:spPr/>
      <dgm:t>
        <a:bodyPr/>
        <a:lstStyle/>
        <a:p>
          <a:r>
            <a:rPr lang="en-GB" i="1" dirty="0"/>
            <a:t>Dummy</a:t>
          </a:r>
        </a:p>
      </dgm:t>
    </dgm:pt>
    <dgm:pt modelId="{2CDD7180-97BB-5247-A850-0270F666D99E}" type="parTrans" cxnId="{5D5E6DBA-44F0-4B46-A7C0-03666EA5995C}">
      <dgm:prSet/>
      <dgm:spPr/>
      <dgm:t>
        <a:bodyPr/>
        <a:lstStyle/>
        <a:p>
          <a:endParaRPr lang="en-GB"/>
        </a:p>
      </dgm:t>
    </dgm:pt>
    <dgm:pt modelId="{1244449C-E4C3-034E-B5ED-01CCB3EF3DCF}" type="sibTrans" cxnId="{5D5E6DBA-44F0-4B46-A7C0-03666EA5995C}">
      <dgm:prSet/>
      <dgm:spPr/>
      <dgm:t>
        <a:bodyPr/>
        <a:lstStyle/>
        <a:p>
          <a:endParaRPr lang="en-GB"/>
        </a:p>
      </dgm:t>
    </dgm:pt>
    <dgm:pt modelId="{5A5E8AF6-5CE5-8C4E-8FF4-EE184B45F495}">
      <dgm:prSet phldrT="[Text]"/>
      <dgm:spPr/>
      <dgm:t>
        <a:bodyPr/>
        <a:lstStyle/>
        <a:p>
          <a:r>
            <a:rPr lang="en-GB" i="1" dirty="0"/>
            <a:t>Fake</a:t>
          </a:r>
        </a:p>
      </dgm:t>
    </dgm:pt>
    <dgm:pt modelId="{00CEBE9C-40C5-E648-AD93-823D52A4DC64}" type="parTrans" cxnId="{30FCB524-E56D-DB4E-8AEC-F6CD0A040E56}">
      <dgm:prSet/>
      <dgm:spPr/>
      <dgm:t>
        <a:bodyPr/>
        <a:lstStyle/>
        <a:p>
          <a:endParaRPr lang="en-GB"/>
        </a:p>
      </dgm:t>
    </dgm:pt>
    <dgm:pt modelId="{F1FB2435-F350-AE40-8375-59A8364EB94D}" type="sibTrans" cxnId="{30FCB524-E56D-DB4E-8AEC-F6CD0A040E56}">
      <dgm:prSet/>
      <dgm:spPr/>
      <dgm:t>
        <a:bodyPr/>
        <a:lstStyle/>
        <a:p>
          <a:endParaRPr lang="en-GB"/>
        </a:p>
      </dgm:t>
    </dgm:pt>
    <dgm:pt modelId="{7169C061-92CE-D24F-8786-422FB527BC40}" type="pres">
      <dgm:prSet presAssocID="{0C467857-F475-C744-8595-4B07D1374718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866E2B82-D844-8442-8479-59559244E34B}" type="pres">
      <dgm:prSet presAssocID="{9E2FC3EE-15E7-4943-892E-99058C2B99A5}" presName="hierRoot1" presStyleCnt="0"/>
      <dgm:spPr/>
    </dgm:pt>
    <dgm:pt modelId="{C5E1A8C5-D2AC-114A-85C0-6EC0AD5AE04E}" type="pres">
      <dgm:prSet presAssocID="{9E2FC3EE-15E7-4943-892E-99058C2B99A5}" presName="composite" presStyleCnt="0"/>
      <dgm:spPr/>
    </dgm:pt>
    <dgm:pt modelId="{8B9B9273-1245-A444-A927-C0762A54A731}" type="pres">
      <dgm:prSet presAssocID="{9E2FC3EE-15E7-4943-892E-99058C2B99A5}" presName="background" presStyleLbl="node0" presStyleIdx="0" presStyleCnt="1"/>
      <dgm:spPr/>
    </dgm:pt>
    <dgm:pt modelId="{1A103888-A152-1340-A761-A41D3B93A9AB}" type="pres">
      <dgm:prSet presAssocID="{9E2FC3EE-15E7-4943-892E-99058C2B99A5}" presName="text" presStyleLbl="fgAcc0" presStyleIdx="0" presStyleCnt="1">
        <dgm:presLayoutVars>
          <dgm:chPref val="3"/>
        </dgm:presLayoutVars>
      </dgm:prSet>
      <dgm:spPr/>
    </dgm:pt>
    <dgm:pt modelId="{0E6808FD-743C-464E-A20E-96F3E35C7393}" type="pres">
      <dgm:prSet presAssocID="{9E2FC3EE-15E7-4943-892E-99058C2B99A5}" presName="hierChild2" presStyleCnt="0"/>
      <dgm:spPr/>
    </dgm:pt>
    <dgm:pt modelId="{AA342482-59AE-9E41-A89A-9FFF9C8C8C52}" type="pres">
      <dgm:prSet presAssocID="{FAB7AB5B-A096-6D44-8E0F-B0CC7649448F}" presName="Name10" presStyleLbl="parChTrans1D2" presStyleIdx="0" presStyleCnt="2"/>
      <dgm:spPr/>
    </dgm:pt>
    <dgm:pt modelId="{6B8A121B-7EC1-0649-A52C-D5D10A97E819}" type="pres">
      <dgm:prSet presAssocID="{5CC5A863-9E4B-134A-90CB-F4071FBBF358}" presName="hierRoot2" presStyleCnt="0"/>
      <dgm:spPr/>
    </dgm:pt>
    <dgm:pt modelId="{3DBD086A-8D86-3A44-A3FA-7EE40DCD82A8}" type="pres">
      <dgm:prSet presAssocID="{5CC5A863-9E4B-134A-90CB-F4071FBBF358}" presName="composite2" presStyleCnt="0"/>
      <dgm:spPr/>
    </dgm:pt>
    <dgm:pt modelId="{540F0A28-1F4D-8141-BF06-82B8D438C679}" type="pres">
      <dgm:prSet presAssocID="{5CC5A863-9E4B-134A-90CB-F4071FBBF358}" presName="background2" presStyleLbl="node2" presStyleIdx="0" presStyleCnt="2"/>
      <dgm:spPr/>
    </dgm:pt>
    <dgm:pt modelId="{44B3DA47-E2A3-9E4D-A35D-25F775D0C364}" type="pres">
      <dgm:prSet presAssocID="{5CC5A863-9E4B-134A-90CB-F4071FBBF358}" presName="text2" presStyleLbl="fgAcc2" presStyleIdx="0" presStyleCnt="2">
        <dgm:presLayoutVars>
          <dgm:chPref val="3"/>
        </dgm:presLayoutVars>
      </dgm:prSet>
      <dgm:spPr/>
    </dgm:pt>
    <dgm:pt modelId="{1B8EA4CC-6C0F-B747-B5DC-2D94CB59494C}" type="pres">
      <dgm:prSet presAssocID="{5CC5A863-9E4B-134A-90CB-F4071FBBF358}" presName="hierChild3" presStyleCnt="0"/>
      <dgm:spPr/>
    </dgm:pt>
    <dgm:pt modelId="{C1DDE45A-5C26-C541-8290-0A97A55821F2}" type="pres">
      <dgm:prSet presAssocID="{A368D0E1-41BF-6B46-A1BE-4935EBE3E31D}" presName="Name17" presStyleLbl="parChTrans1D3" presStyleIdx="0" presStyleCnt="5"/>
      <dgm:spPr/>
    </dgm:pt>
    <dgm:pt modelId="{A40B9CD9-E684-A741-A6A3-818C729A6BCA}" type="pres">
      <dgm:prSet presAssocID="{A2791F3D-66C7-2545-A5D2-BF4940F2128C}" presName="hierRoot3" presStyleCnt="0"/>
      <dgm:spPr/>
    </dgm:pt>
    <dgm:pt modelId="{A15FA9E4-EB84-2742-A3ED-BA9D8768FCF6}" type="pres">
      <dgm:prSet presAssocID="{A2791F3D-66C7-2545-A5D2-BF4940F2128C}" presName="composite3" presStyleCnt="0"/>
      <dgm:spPr/>
    </dgm:pt>
    <dgm:pt modelId="{A9A2E156-9D90-B144-B1A4-C4581F5EADC6}" type="pres">
      <dgm:prSet presAssocID="{A2791F3D-66C7-2545-A5D2-BF4940F2128C}" presName="background3" presStyleLbl="node3" presStyleIdx="0" presStyleCnt="5"/>
      <dgm:spPr/>
    </dgm:pt>
    <dgm:pt modelId="{6304566D-4F72-C143-AB99-FAF833EBB530}" type="pres">
      <dgm:prSet presAssocID="{A2791F3D-66C7-2545-A5D2-BF4940F2128C}" presName="text3" presStyleLbl="fgAcc3" presStyleIdx="0" presStyleCnt="5">
        <dgm:presLayoutVars>
          <dgm:chPref val="3"/>
        </dgm:presLayoutVars>
      </dgm:prSet>
      <dgm:spPr/>
    </dgm:pt>
    <dgm:pt modelId="{C003709D-9597-ED4D-A42F-04E45CC00CFB}" type="pres">
      <dgm:prSet presAssocID="{A2791F3D-66C7-2545-A5D2-BF4940F2128C}" presName="hierChild4" presStyleCnt="0"/>
      <dgm:spPr/>
    </dgm:pt>
    <dgm:pt modelId="{4DA7B05E-2604-2D47-B719-9547BFC1E316}" type="pres">
      <dgm:prSet presAssocID="{A6FAEBCB-E6E0-CC46-A4C6-056CAC04AD32}" presName="Name17" presStyleLbl="parChTrans1D3" presStyleIdx="1" presStyleCnt="5"/>
      <dgm:spPr/>
    </dgm:pt>
    <dgm:pt modelId="{FEF47BDD-D89A-754D-B1AF-8D0B3C7F3A7D}" type="pres">
      <dgm:prSet presAssocID="{FCDD4458-4B88-DD43-A576-D48A06DBFA7F}" presName="hierRoot3" presStyleCnt="0"/>
      <dgm:spPr/>
    </dgm:pt>
    <dgm:pt modelId="{7BD7EB6A-F220-C44B-AF83-24F8C5F3B64F}" type="pres">
      <dgm:prSet presAssocID="{FCDD4458-4B88-DD43-A576-D48A06DBFA7F}" presName="composite3" presStyleCnt="0"/>
      <dgm:spPr/>
    </dgm:pt>
    <dgm:pt modelId="{4880D01A-D9E2-6842-8D63-684BF12CF4DB}" type="pres">
      <dgm:prSet presAssocID="{FCDD4458-4B88-DD43-A576-D48A06DBFA7F}" presName="background3" presStyleLbl="node3" presStyleIdx="1" presStyleCnt="5"/>
      <dgm:spPr/>
    </dgm:pt>
    <dgm:pt modelId="{A3AAEAA0-B148-9D4A-AE55-83CFD94C075E}" type="pres">
      <dgm:prSet presAssocID="{FCDD4458-4B88-DD43-A576-D48A06DBFA7F}" presName="text3" presStyleLbl="fgAcc3" presStyleIdx="1" presStyleCnt="5">
        <dgm:presLayoutVars>
          <dgm:chPref val="3"/>
        </dgm:presLayoutVars>
      </dgm:prSet>
      <dgm:spPr/>
    </dgm:pt>
    <dgm:pt modelId="{78F2A8A5-CCC8-0649-B634-17889DA9D85B}" type="pres">
      <dgm:prSet presAssocID="{FCDD4458-4B88-DD43-A576-D48A06DBFA7F}" presName="hierChild4" presStyleCnt="0"/>
      <dgm:spPr/>
    </dgm:pt>
    <dgm:pt modelId="{1E1409C7-4104-BA45-ACF2-1A2411341F14}" type="pres">
      <dgm:prSet presAssocID="{C4067BA3-F7BE-3741-BFB7-618013598740}" presName="Name10" presStyleLbl="parChTrans1D2" presStyleIdx="1" presStyleCnt="2"/>
      <dgm:spPr/>
    </dgm:pt>
    <dgm:pt modelId="{09A171DC-6192-EC40-81D4-4EB38C26BB73}" type="pres">
      <dgm:prSet presAssocID="{9A57BCD0-8A22-3749-93DD-04581852D5E3}" presName="hierRoot2" presStyleCnt="0"/>
      <dgm:spPr/>
    </dgm:pt>
    <dgm:pt modelId="{376E8A9D-756B-514C-96DB-4602B405C3FC}" type="pres">
      <dgm:prSet presAssocID="{9A57BCD0-8A22-3749-93DD-04581852D5E3}" presName="composite2" presStyleCnt="0"/>
      <dgm:spPr/>
    </dgm:pt>
    <dgm:pt modelId="{074E858E-E572-534A-B7F4-D2259BD124AB}" type="pres">
      <dgm:prSet presAssocID="{9A57BCD0-8A22-3749-93DD-04581852D5E3}" presName="background2" presStyleLbl="node2" presStyleIdx="1" presStyleCnt="2"/>
      <dgm:spPr/>
    </dgm:pt>
    <dgm:pt modelId="{A9834247-5C54-5343-BE84-1347520A2A17}" type="pres">
      <dgm:prSet presAssocID="{9A57BCD0-8A22-3749-93DD-04581852D5E3}" presName="text2" presStyleLbl="fgAcc2" presStyleIdx="1" presStyleCnt="2">
        <dgm:presLayoutVars>
          <dgm:chPref val="3"/>
        </dgm:presLayoutVars>
      </dgm:prSet>
      <dgm:spPr/>
    </dgm:pt>
    <dgm:pt modelId="{DE7625E0-4010-B345-AC93-11079C2BBD5F}" type="pres">
      <dgm:prSet presAssocID="{9A57BCD0-8A22-3749-93DD-04581852D5E3}" presName="hierChild3" presStyleCnt="0"/>
      <dgm:spPr/>
    </dgm:pt>
    <dgm:pt modelId="{7154D694-37DD-A844-953A-8DAE31F33D7E}" type="pres">
      <dgm:prSet presAssocID="{C62EFED9-6267-B449-81F2-5FA9B15D2318}" presName="Name17" presStyleLbl="parChTrans1D3" presStyleIdx="2" presStyleCnt="5"/>
      <dgm:spPr/>
    </dgm:pt>
    <dgm:pt modelId="{640E8A95-31E4-E149-BEC6-D45CAEA9FFBF}" type="pres">
      <dgm:prSet presAssocID="{96B90704-751E-A34A-A5F4-3DB50D318C78}" presName="hierRoot3" presStyleCnt="0"/>
      <dgm:spPr/>
    </dgm:pt>
    <dgm:pt modelId="{9C41F0DD-7EEC-FF46-8550-E2C0E6C8A84F}" type="pres">
      <dgm:prSet presAssocID="{96B90704-751E-A34A-A5F4-3DB50D318C78}" presName="composite3" presStyleCnt="0"/>
      <dgm:spPr/>
    </dgm:pt>
    <dgm:pt modelId="{47F7B98F-E3A1-574F-ADEC-35E2A0F5258D}" type="pres">
      <dgm:prSet presAssocID="{96B90704-751E-A34A-A5F4-3DB50D318C78}" presName="background3" presStyleLbl="node3" presStyleIdx="2" presStyleCnt="5"/>
      <dgm:spPr/>
    </dgm:pt>
    <dgm:pt modelId="{63E032C5-53CF-F249-8CD0-B4C6E84F217C}" type="pres">
      <dgm:prSet presAssocID="{96B90704-751E-A34A-A5F4-3DB50D318C78}" presName="text3" presStyleLbl="fgAcc3" presStyleIdx="2" presStyleCnt="5">
        <dgm:presLayoutVars>
          <dgm:chPref val="3"/>
        </dgm:presLayoutVars>
      </dgm:prSet>
      <dgm:spPr/>
    </dgm:pt>
    <dgm:pt modelId="{50752F8E-D736-2047-8614-953C6B54B8F0}" type="pres">
      <dgm:prSet presAssocID="{96B90704-751E-A34A-A5F4-3DB50D318C78}" presName="hierChild4" presStyleCnt="0"/>
      <dgm:spPr/>
    </dgm:pt>
    <dgm:pt modelId="{37BB3CA0-2BDB-3E4A-B08A-B4E33D112381}" type="pres">
      <dgm:prSet presAssocID="{2CDD7180-97BB-5247-A850-0270F666D99E}" presName="Name17" presStyleLbl="parChTrans1D3" presStyleIdx="3" presStyleCnt="5"/>
      <dgm:spPr/>
    </dgm:pt>
    <dgm:pt modelId="{3B0928AB-8446-5A4A-8288-1398F309BAD7}" type="pres">
      <dgm:prSet presAssocID="{C9640DA0-F8A4-754F-A28E-9F658286A7BC}" presName="hierRoot3" presStyleCnt="0"/>
      <dgm:spPr/>
    </dgm:pt>
    <dgm:pt modelId="{1805712D-7525-1745-9457-438AAB831CCF}" type="pres">
      <dgm:prSet presAssocID="{C9640DA0-F8A4-754F-A28E-9F658286A7BC}" presName="composite3" presStyleCnt="0"/>
      <dgm:spPr/>
    </dgm:pt>
    <dgm:pt modelId="{2EB6B9F8-DCF5-D046-82F1-CB1B418276BF}" type="pres">
      <dgm:prSet presAssocID="{C9640DA0-F8A4-754F-A28E-9F658286A7BC}" presName="background3" presStyleLbl="node3" presStyleIdx="3" presStyleCnt="5"/>
      <dgm:spPr/>
    </dgm:pt>
    <dgm:pt modelId="{ED907F10-F198-FE4F-AF8D-20F0C86D6108}" type="pres">
      <dgm:prSet presAssocID="{C9640DA0-F8A4-754F-A28E-9F658286A7BC}" presName="text3" presStyleLbl="fgAcc3" presStyleIdx="3" presStyleCnt="5">
        <dgm:presLayoutVars>
          <dgm:chPref val="3"/>
        </dgm:presLayoutVars>
      </dgm:prSet>
      <dgm:spPr/>
    </dgm:pt>
    <dgm:pt modelId="{CB366782-292F-254C-B411-67409F78C00E}" type="pres">
      <dgm:prSet presAssocID="{C9640DA0-F8A4-754F-A28E-9F658286A7BC}" presName="hierChild4" presStyleCnt="0"/>
      <dgm:spPr/>
    </dgm:pt>
    <dgm:pt modelId="{4E0D7236-927A-004A-9594-D900AE58722C}" type="pres">
      <dgm:prSet presAssocID="{00CEBE9C-40C5-E648-AD93-823D52A4DC64}" presName="Name17" presStyleLbl="parChTrans1D3" presStyleIdx="4" presStyleCnt="5"/>
      <dgm:spPr/>
    </dgm:pt>
    <dgm:pt modelId="{A9E8F02D-395E-CE45-93E0-4248ACA98188}" type="pres">
      <dgm:prSet presAssocID="{5A5E8AF6-5CE5-8C4E-8FF4-EE184B45F495}" presName="hierRoot3" presStyleCnt="0"/>
      <dgm:spPr/>
    </dgm:pt>
    <dgm:pt modelId="{300D1D06-BFBD-B645-803B-A3CB4124E949}" type="pres">
      <dgm:prSet presAssocID="{5A5E8AF6-5CE5-8C4E-8FF4-EE184B45F495}" presName="composite3" presStyleCnt="0"/>
      <dgm:spPr/>
    </dgm:pt>
    <dgm:pt modelId="{337FD89F-C95F-1B4A-9D8B-28F468612CD5}" type="pres">
      <dgm:prSet presAssocID="{5A5E8AF6-5CE5-8C4E-8FF4-EE184B45F495}" presName="background3" presStyleLbl="node3" presStyleIdx="4" presStyleCnt="5"/>
      <dgm:spPr/>
    </dgm:pt>
    <dgm:pt modelId="{E3368691-0649-204C-8BA6-9749500E59E4}" type="pres">
      <dgm:prSet presAssocID="{5A5E8AF6-5CE5-8C4E-8FF4-EE184B45F495}" presName="text3" presStyleLbl="fgAcc3" presStyleIdx="4" presStyleCnt="5">
        <dgm:presLayoutVars>
          <dgm:chPref val="3"/>
        </dgm:presLayoutVars>
      </dgm:prSet>
      <dgm:spPr/>
    </dgm:pt>
    <dgm:pt modelId="{EF99DF66-9369-AF4C-86F9-0611F1F0405D}" type="pres">
      <dgm:prSet presAssocID="{5A5E8AF6-5CE5-8C4E-8FF4-EE184B45F495}" presName="hierChild4" presStyleCnt="0"/>
      <dgm:spPr/>
    </dgm:pt>
  </dgm:ptLst>
  <dgm:cxnLst>
    <dgm:cxn modelId="{D5237106-E1A1-F244-92D2-00D48EA667B4}" type="presOf" srcId="{C4067BA3-F7BE-3741-BFB7-618013598740}" destId="{1E1409C7-4104-BA45-ACF2-1A2411341F14}" srcOrd="0" destOrd="0" presId="urn:microsoft.com/office/officeart/2005/8/layout/hierarchy1"/>
    <dgm:cxn modelId="{AB2A3F22-2208-B644-AC05-BB2ADB013E81}" type="presOf" srcId="{A2791F3D-66C7-2545-A5D2-BF4940F2128C}" destId="{6304566D-4F72-C143-AB99-FAF833EBB530}" srcOrd="0" destOrd="0" presId="urn:microsoft.com/office/officeart/2005/8/layout/hierarchy1"/>
    <dgm:cxn modelId="{30FCB524-E56D-DB4E-8AEC-F6CD0A040E56}" srcId="{9A57BCD0-8A22-3749-93DD-04581852D5E3}" destId="{5A5E8AF6-5CE5-8C4E-8FF4-EE184B45F495}" srcOrd="2" destOrd="0" parTransId="{00CEBE9C-40C5-E648-AD93-823D52A4DC64}" sibTransId="{F1FB2435-F350-AE40-8375-59A8364EB94D}"/>
    <dgm:cxn modelId="{4474A328-1CA0-9A4E-8B21-4F8043B84C5D}" type="presOf" srcId="{FCDD4458-4B88-DD43-A576-D48A06DBFA7F}" destId="{A3AAEAA0-B148-9D4A-AE55-83CFD94C075E}" srcOrd="0" destOrd="0" presId="urn:microsoft.com/office/officeart/2005/8/layout/hierarchy1"/>
    <dgm:cxn modelId="{8666172D-6AFC-CF41-B4F8-6F3E2D2E8103}" type="presOf" srcId="{9A57BCD0-8A22-3749-93DD-04581852D5E3}" destId="{A9834247-5C54-5343-BE84-1347520A2A17}" srcOrd="0" destOrd="0" presId="urn:microsoft.com/office/officeart/2005/8/layout/hierarchy1"/>
    <dgm:cxn modelId="{89DD9034-939F-8E4E-9227-EE6B98A00162}" srcId="{9E2FC3EE-15E7-4943-892E-99058C2B99A5}" destId="{5CC5A863-9E4B-134A-90CB-F4071FBBF358}" srcOrd="0" destOrd="0" parTransId="{FAB7AB5B-A096-6D44-8E0F-B0CC7649448F}" sibTransId="{20DDF60E-8827-8140-B89D-A1C0E7691813}"/>
    <dgm:cxn modelId="{CBF9E142-A25D-2644-A620-79D7F7FB7D25}" type="presOf" srcId="{5CC5A863-9E4B-134A-90CB-F4071FBBF358}" destId="{44B3DA47-E2A3-9E4D-A35D-25F775D0C364}" srcOrd="0" destOrd="0" presId="urn:microsoft.com/office/officeart/2005/8/layout/hierarchy1"/>
    <dgm:cxn modelId="{C3EBEF4D-000F-494F-863E-E8BDDE2703C2}" type="presOf" srcId="{FAB7AB5B-A096-6D44-8E0F-B0CC7649448F}" destId="{AA342482-59AE-9E41-A89A-9FFF9C8C8C52}" srcOrd="0" destOrd="0" presId="urn:microsoft.com/office/officeart/2005/8/layout/hierarchy1"/>
    <dgm:cxn modelId="{CD230056-0A96-3B46-9D13-95B1DBEB1D2C}" srcId="{0C467857-F475-C744-8595-4B07D1374718}" destId="{9E2FC3EE-15E7-4943-892E-99058C2B99A5}" srcOrd="0" destOrd="0" parTransId="{C0BD6949-2EED-A148-BD7A-4C41DC261BB2}" sibTransId="{4BAB94A1-DB18-744C-8C4F-B78BE69ED17C}"/>
    <dgm:cxn modelId="{605C9A5F-D8E4-6542-94D0-B3199937D666}" type="presOf" srcId="{2CDD7180-97BB-5247-A850-0270F666D99E}" destId="{37BB3CA0-2BDB-3E4A-B08A-B4E33D112381}" srcOrd="0" destOrd="0" presId="urn:microsoft.com/office/officeart/2005/8/layout/hierarchy1"/>
    <dgm:cxn modelId="{ED14656D-C3E3-BE48-9B8D-7242D3045A8F}" type="presOf" srcId="{A6FAEBCB-E6E0-CC46-A4C6-056CAC04AD32}" destId="{4DA7B05E-2604-2D47-B719-9547BFC1E316}" srcOrd="0" destOrd="0" presId="urn:microsoft.com/office/officeart/2005/8/layout/hierarchy1"/>
    <dgm:cxn modelId="{0FB4977B-A641-8747-9D7D-139D28A60500}" type="presOf" srcId="{C9640DA0-F8A4-754F-A28E-9F658286A7BC}" destId="{ED907F10-F198-FE4F-AF8D-20F0C86D6108}" srcOrd="0" destOrd="0" presId="urn:microsoft.com/office/officeart/2005/8/layout/hierarchy1"/>
    <dgm:cxn modelId="{7EF0CC90-29C4-394A-B7F2-48683A638E8F}" srcId="{9E2FC3EE-15E7-4943-892E-99058C2B99A5}" destId="{9A57BCD0-8A22-3749-93DD-04581852D5E3}" srcOrd="1" destOrd="0" parTransId="{C4067BA3-F7BE-3741-BFB7-618013598740}" sibTransId="{76507EE0-6212-774A-A133-E6A517C3C9C8}"/>
    <dgm:cxn modelId="{98F24291-6254-8047-AD96-77E16677F3C1}" type="presOf" srcId="{C62EFED9-6267-B449-81F2-5FA9B15D2318}" destId="{7154D694-37DD-A844-953A-8DAE31F33D7E}" srcOrd="0" destOrd="0" presId="urn:microsoft.com/office/officeart/2005/8/layout/hierarchy1"/>
    <dgm:cxn modelId="{777CB4AD-1AC0-6A4D-8AA3-B96D82F7A44F}" type="presOf" srcId="{9E2FC3EE-15E7-4943-892E-99058C2B99A5}" destId="{1A103888-A152-1340-A761-A41D3B93A9AB}" srcOrd="0" destOrd="0" presId="urn:microsoft.com/office/officeart/2005/8/layout/hierarchy1"/>
    <dgm:cxn modelId="{2BC39FB6-E915-C64F-81DB-4FFDF2F2A753}" srcId="{5CC5A863-9E4B-134A-90CB-F4071FBBF358}" destId="{FCDD4458-4B88-DD43-A576-D48A06DBFA7F}" srcOrd="1" destOrd="0" parTransId="{A6FAEBCB-E6E0-CC46-A4C6-056CAC04AD32}" sibTransId="{90324C95-4161-8F42-8AA0-D40CC3C5CE8B}"/>
    <dgm:cxn modelId="{ED99F2B8-36E9-1D46-9080-75314803E177}" srcId="{9A57BCD0-8A22-3749-93DD-04581852D5E3}" destId="{96B90704-751E-A34A-A5F4-3DB50D318C78}" srcOrd="0" destOrd="0" parTransId="{C62EFED9-6267-B449-81F2-5FA9B15D2318}" sibTransId="{3E4D429E-B973-5746-8EDF-448FAFC470AE}"/>
    <dgm:cxn modelId="{5D5E6DBA-44F0-4B46-A7C0-03666EA5995C}" srcId="{9A57BCD0-8A22-3749-93DD-04581852D5E3}" destId="{C9640DA0-F8A4-754F-A28E-9F658286A7BC}" srcOrd="1" destOrd="0" parTransId="{2CDD7180-97BB-5247-A850-0270F666D99E}" sibTransId="{1244449C-E4C3-034E-B5ED-01CCB3EF3DCF}"/>
    <dgm:cxn modelId="{A77BDBC2-C53B-7A45-9CB9-33FDB8087ED1}" type="presOf" srcId="{5A5E8AF6-5CE5-8C4E-8FF4-EE184B45F495}" destId="{E3368691-0649-204C-8BA6-9749500E59E4}" srcOrd="0" destOrd="0" presId="urn:microsoft.com/office/officeart/2005/8/layout/hierarchy1"/>
    <dgm:cxn modelId="{8A5669CB-5688-604B-92BD-24BAF022A548}" type="presOf" srcId="{A368D0E1-41BF-6B46-A1BE-4935EBE3E31D}" destId="{C1DDE45A-5C26-C541-8290-0A97A55821F2}" srcOrd="0" destOrd="0" presId="urn:microsoft.com/office/officeart/2005/8/layout/hierarchy1"/>
    <dgm:cxn modelId="{1F87AFD1-4DD7-764F-8153-145F4B236786}" type="presOf" srcId="{00CEBE9C-40C5-E648-AD93-823D52A4DC64}" destId="{4E0D7236-927A-004A-9594-D900AE58722C}" srcOrd="0" destOrd="0" presId="urn:microsoft.com/office/officeart/2005/8/layout/hierarchy1"/>
    <dgm:cxn modelId="{E5812FDD-50F4-8D4D-9377-EAA9D5682CF3}" type="presOf" srcId="{0C467857-F475-C744-8595-4B07D1374718}" destId="{7169C061-92CE-D24F-8786-422FB527BC40}" srcOrd="0" destOrd="0" presId="urn:microsoft.com/office/officeart/2005/8/layout/hierarchy1"/>
    <dgm:cxn modelId="{3CB55FEE-EF15-8440-B123-61EF3B19AE62}" srcId="{5CC5A863-9E4B-134A-90CB-F4071FBBF358}" destId="{A2791F3D-66C7-2545-A5D2-BF4940F2128C}" srcOrd="0" destOrd="0" parTransId="{A368D0E1-41BF-6B46-A1BE-4935EBE3E31D}" sibTransId="{08A4AB9E-BD5B-194F-BCE2-69FC78B27710}"/>
    <dgm:cxn modelId="{1DFBBDFA-9899-F44F-A664-4025ADA197E9}" type="presOf" srcId="{96B90704-751E-A34A-A5F4-3DB50D318C78}" destId="{63E032C5-53CF-F249-8CD0-B4C6E84F217C}" srcOrd="0" destOrd="0" presId="urn:microsoft.com/office/officeart/2005/8/layout/hierarchy1"/>
    <dgm:cxn modelId="{B970A8B3-0641-A94E-B64C-48F3D1F64E6A}" type="presParOf" srcId="{7169C061-92CE-D24F-8786-422FB527BC40}" destId="{866E2B82-D844-8442-8479-59559244E34B}" srcOrd="0" destOrd="0" presId="urn:microsoft.com/office/officeart/2005/8/layout/hierarchy1"/>
    <dgm:cxn modelId="{5EAC38F4-185F-6A41-90C5-60D6C89B16E8}" type="presParOf" srcId="{866E2B82-D844-8442-8479-59559244E34B}" destId="{C5E1A8C5-D2AC-114A-85C0-6EC0AD5AE04E}" srcOrd="0" destOrd="0" presId="urn:microsoft.com/office/officeart/2005/8/layout/hierarchy1"/>
    <dgm:cxn modelId="{8DA5D548-74C6-184D-A204-F02979DB4181}" type="presParOf" srcId="{C5E1A8C5-D2AC-114A-85C0-6EC0AD5AE04E}" destId="{8B9B9273-1245-A444-A927-C0762A54A731}" srcOrd="0" destOrd="0" presId="urn:microsoft.com/office/officeart/2005/8/layout/hierarchy1"/>
    <dgm:cxn modelId="{83EC9567-55A9-6840-9DA4-ED4568AD47DD}" type="presParOf" srcId="{C5E1A8C5-D2AC-114A-85C0-6EC0AD5AE04E}" destId="{1A103888-A152-1340-A761-A41D3B93A9AB}" srcOrd="1" destOrd="0" presId="urn:microsoft.com/office/officeart/2005/8/layout/hierarchy1"/>
    <dgm:cxn modelId="{6A744CBA-0B84-BD4C-B2D9-A74CA10D95B3}" type="presParOf" srcId="{866E2B82-D844-8442-8479-59559244E34B}" destId="{0E6808FD-743C-464E-A20E-96F3E35C7393}" srcOrd="1" destOrd="0" presId="urn:microsoft.com/office/officeart/2005/8/layout/hierarchy1"/>
    <dgm:cxn modelId="{AB0E76B3-E6F1-0444-9F44-4E06E88536C6}" type="presParOf" srcId="{0E6808FD-743C-464E-A20E-96F3E35C7393}" destId="{AA342482-59AE-9E41-A89A-9FFF9C8C8C52}" srcOrd="0" destOrd="0" presId="urn:microsoft.com/office/officeart/2005/8/layout/hierarchy1"/>
    <dgm:cxn modelId="{A8659DF7-2D07-4843-8148-3EAE64CCC5C2}" type="presParOf" srcId="{0E6808FD-743C-464E-A20E-96F3E35C7393}" destId="{6B8A121B-7EC1-0649-A52C-D5D10A97E819}" srcOrd="1" destOrd="0" presId="urn:microsoft.com/office/officeart/2005/8/layout/hierarchy1"/>
    <dgm:cxn modelId="{7837E7ED-2C64-174B-980D-CA2C8262E9B3}" type="presParOf" srcId="{6B8A121B-7EC1-0649-A52C-D5D10A97E819}" destId="{3DBD086A-8D86-3A44-A3FA-7EE40DCD82A8}" srcOrd="0" destOrd="0" presId="urn:microsoft.com/office/officeart/2005/8/layout/hierarchy1"/>
    <dgm:cxn modelId="{6705AFF8-2B19-D346-B015-197CC4D15D76}" type="presParOf" srcId="{3DBD086A-8D86-3A44-A3FA-7EE40DCD82A8}" destId="{540F0A28-1F4D-8141-BF06-82B8D438C679}" srcOrd="0" destOrd="0" presId="urn:microsoft.com/office/officeart/2005/8/layout/hierarchy1"/>
    <dgm:cxn modelId="{1E6AE165-0D18-6D4C-B52C-3BDA1114E976}" type="presParOf" srcId="{3DBD086A-8D86-3A44-A3FA-7EE40DCD82A8}" destId="{44B3DA47-E2A3-9E4D-A35D-25F775D0C364}" srcOrd="1" destOrd="0" presId="urn:microsoft.com/office/officeart/2005/8/layout/hierarchy1"/>
    <dgm:cxn modelId="{A42B8167-EC7C-E149-8AFA-2C0B3F633CA3}" type="presParOf" srcId="{6B8A121B-7EC1-0649-A52C-D5D10A97E819}" destId="{1B8EA4CC-6C0F-B747-B5DC-2D94CB59494C}" srcOrd="1" destOrd="0" presId="urn:microsoft.com/office/officeart/2005/8/layout/hierarchy1"/>
    <dgm:cxn modelId="{590DA726-BE8F-9349-86D3-BE7DB3E67C11}" type="presParOf" srcId="{1B8EA4CC-6C0F-B747-B5DC-2D94CB59494C}" destId="{C1DDE45A-5C26-C541-8290-0A97A55821F2}" srcOrd="0" destOrd="0" presId="urn:microsoft.com/office/officeart/2005/8/layout/hierarchy1"/>
    <dgm:cxn modelId="{11E78330-85F6-304C-A48F-BF5B023CAD0C}" type="presParOf" srcId="{1B8EA4CC-6C0F-B747-B5DC-2D94CB59494C}" destId="{A40B9CD9-E684-A741-A6A3-818C729A6BCA}" srcOrd="1" destOrd="0" presId="urn:microsoft.com/office/officeart/2005/8/layout/hierarchy1"/>
    <dgm:cxn modelId="{BBB82525-35F2-1D45-8F78-031D368865BE}" type="presParOf" srcId="{A40B9CD9-E684-A741-A6A3-818C729A6BCA}" destId="{A15FA9E4-EB84-2742-A3ED-BA9D8768FCF6}" srcOrd="0" destOrd="0" presId="urn:microsoft.com/office/officeart/2005/8/layout/hierarchy1"/>
    <dgm:cxn modelId="{6AF44F89-F791-C244-97DB-8A952272557C}" type="presParOf" srcId="{A15FA9E4-EB84-2742-A3ED-BA9D8768FCF6}" destId="{A9A2E156-9D90-B144-B1A4-C4581F5EADC6}" srcOrd="0" destOrd="0" presId="urn:microsoft.com/office/officeart/2005/8/layout/hierarchy1"/>
    <dgm:cxn modelId="{1CE839BD-4B5A-BC4D-8AF5-613F091E90BD}" type="presParOf" srcId="{A15FA9E4-EB84-2742-A3ED-BA9D8768FCF6}" destId="{6304566D-4F72-C143-AB99-FAF833EBB530}" srcOrd="1" destOrd="0" presId="urn:microsoft.com/office/officeart/2005/8/layout/hierarchy1"/>
    <dgm:cxn modelId="{83AEDD6F-743E-0443-A56A-75EB1237CFFF}" type="presParOf" srcId="{A40B9CD9-E684-A741-A6A3-818C729A6BCA}" destId="{C003709D-9597-ED4D-A42F-04E45CC00CFB}" srcOrd="1" destOrd="0" presId="urn:microsoft.com/office/officeart/2005/8/layout/hierarchy1"/>
    <dgm:cxn modelId="{4B676AE4-F777-A54E-BEB5-225AB24F2232}" type="presParOf" srcId="{1B8EA4CC-6C0F-B747-B5DC-2D94CB59494C}" destId="{4DA7B05E-2604-2D47-B719-9547BFC1E316}" srcOrd="2" destOrd="0" presId="urn:microsoft.com/office/officeart/2005/8/layout/hierarchy1"/>
    <dgm:cxn modelId="{2F534325-4C9E-EF4A-AB1A-8277EE100EB1}" type="presParOf" srcId="{1B8EA4CC-6C0F-B747-B5DC-2D94CB59494C}" destId="{FEF47BDD-D89A-754D-B1AF-8D0B3C7F3A7D}" srcOrd="3" destOrd="0" presId="urn:microsoft.com/office/officeart/2005/8/layout/hierarchy1"/>
    <dgm:cxn modelId="{49942CD8-88C6-FB47-A5D8-A9C8B92DD8E0}" type="presParOf" srcId="{FEF47BDD-D89A-754D-B1AF-8D0B3C7F3A7D}" destId="{7BD7EB6A-F220-C44B-AF83-24F8C5F3B64F}" srcOrd="0" destOrd="0" presId="urn:microsoft.com/office/officeart/2005/8/layout/hierarchy1"/>
    <dgm:cxn modelId="{B9A4CE05-6DC2-A044-812E-F8A6EC308C68}" type="presParOf" srcId="{7BD7EB6A-F220-C44B-AF83-24F8C5F3B64F}" destId="{4880D01A-D9E2-6842-8D63-684BF12CF4DB}" srcOrd="0" destOrd="0" presId="urn:microsoft.com/office/officeart/2005/8/layout/hierarchy1"/>
    <dgm:cxn modelId="{6BD4D3B1-39E3-0840-8852-F24A3AAE460C}" type="presParOf" srcId="{7BD7EB6A-F220-C44B-AF83-24F8C5F3B64F}" destId="{A3AAEAA0-B148-9D4A-AE55-83CFD94C075E}" srcOrd="1" destOrd="0" presId="urn:microsoft.com/office/officeart/2005/8/layout/hierarchy1"/>
    <dgm:cxn modelId="{2304EF05-6E0F-6642-BAC8-98BEAC35C016}" type="presParOf" srcId="{FEF47BDD-D89A-754D-B1AF-8D0B3C7F3A7D}" destId="{78F2A8A5-CCC8-0649-B634-17889DA9D85B}" srcOrd="1" destOrd="0" presId="urn:microsoft.com/office/officeart/2005/8/layout/hierarchy1"/>
    <dgm:cxn modelId="{E459182D-9A6A-034A-A63C-53D5781992CF}" type="presParOf" srcId="{0E6808FD-743C-464E-A20E-96F3E35C7393}" destId="{1E1409C7-4104-BA45-ACF2-1A2411341F14}" srcOrd="2" destOrd="0" presId="urn:microsoft.com/office/officeart/2005/8/layout/hierarchy1"/>
    <dgm:cxn modelId="{E9A6D03B-9272-0444-BB09-C7E65DDF3317}" type="presParOf" srcId="{0E6808FD-743C-464E-A20E-96F3E35C7393}" destId="{09A171DC-6192-EC40-81D4-4EB38C26BB73}" srcOrd="3" destOrd="0" presId="urn:microsoft.com/office/officeart/2005/8/layout/hierarchy1"/>
    <dgm:cxn modelId="{340BC291-9861-704C-B3FD-071C2ECD0829}" type="presParOf" srcId="{09A171DC-6192-EC40-81D4-4EB38C26BB73}" destId="{376E8A9D-756B-514C-96DB-4602B405C3FC}" srcOrd="0" destOrd="0" presId="urn:microsoft.com/office/officeart/2005/8/layout/hierarchy1"/>
    <dgm:cxn modelId="{A917EDF7-EA90-B547-B4E0-3BBB354A94AB}" type="presParOf" srcId="{376E8A9D-756B-514C-96DB-4602B405C3FC}" destId="{074E858E-E572-534A-B7F4-D2259BD124AB}" srcOrd="0" destOrd="0" presId="urn:microsoft.com/office/officeart/2005/8/layout/hierarchy1"/>
    <dgm:cxn modelId="{5EEE6BDE-BF77-2A4A-BBCE-69F4DE0A7A01}" type="presParOf" srcId="{376E8A9D-756B-514C-96DB-4602B405C3FC}" destId="{A9834247-5C54-5343-BE84-1347520A2A17}" srcOrd="1" destOrd="0" presId="urn:microsoft.com/office/officeart/2005/8/layout/hierarchy1"/>
    <dgm:cxn modelId="{A950A7C4-560A-0C4B-BFCB-0E83F9FE8D56}" type="presParOf" srcId="{09A171DC-6192-EC40-81D4-4EB38C26BB73}" destId="{DE7625E0-4010-B345-AC93-11079C2BBD5F}" srcOrd="1" destOrd="0" presId="urn:microsoft.com/office/officeart/2005/8/layout/hierarchy1"/>
    <dgm:cxn modelId="{D4CDDEB0-4B83-4B41-A294-84F30F9C6F4B}" type="presParOf" srcId="{DE7625E0-4010-B345-AC93-11079C2BBD5F}" destId="{7154D694-37DD-A844-953A-8DAE31F33D7E}" srcOrd="0" destOrd="0" presId="urn:microsoft.com/office/officeart/2005/8/layout/hierarchy1"/>
    <dgm:cxn modelId="{DBFD14EC-1C82-B24F-B943-99C1CBBB1049}" type="presParOf" srcId="{DE7625E0-4010-B345-AC93-11079C2BBD5F}" destId="{640E8A95-31E4-E149-BEC6-D45CAEA9FFBF}" srcOrd="1" destOrd="0" presId="urn:microsoft.com/office/officeart/2005/8/layout/hierarchy1"/>
    <dgm:cxn modelId="{3316B377-F978-A44B-A1AA-BC634D100E98}" type="presParOf" srcId="{640E8A95-31E4-E149-BEC6-D45CAEA9FFBF}" destId="{9C41F0DD-7EEC-FF46-8550-E2C0E6C8A84F}" srcOrd="0" destOrd="0" presId="urn:microsoft.com/office/officeart/2005/8/layout/hierarchy1"/>
    <dgm:cxn modelId="{7F9B929A-DB84-0C4C-B69D-EBF156C00DDC}" type="presParOf" srcId="{9C41F0DD-7EEC-FF46-8550-E2C0E6C8A84F}" destId="{47F7B98F-E3A1-574F-ADEC-35E2A0F5258D}" srcOrd="0" destOrd="0" presId="urn:microsoft.com/office/officeart/2005/8/layout/hierarchy1"/>
    <dgm:cxn modelId="{FDACBADD-F916-444B-9021-71DDCEB3A3A1}" type="presParOf" srcId="{9C41F0DD-7EEC-FF46-8550-E2C0E6C8A84F}" destId="{63E032C5-53CF-F249-8CD0-B4C6E84F217C}" srcOrd="1" destOrd="0" presId="urn:microsoft.com/office/officeart/2005/8/layout/hierarchy1"/>
    <dgm:cxn modelId="{8E07DFA6-1817-BF4A-9645-F3E5BE98B9D2}" type="presParOf" srcId="{640E8A95-31E4-E149-BEC6-D45CAEA9FFBF}" destId="{50752F8E-D736-2047-8614-953C6B54B8F0}" srcOrd="1" destOrd="0" presId="urn:microsoft.com/office/officeart/2005/8/layout/hierarchy1"/>
    <dgm:cxn modelId="{3E0D4DFB-2FB0-5049-B33E-97B4DC553BFA}" type="presParOf" srcId="{DE7625E0-4010-B345-AC93-11079C2BBD5F}" destId="{37BB3CA0-2BDB-3E4A-B08A-B4E33D112381}" srcOrd="2" destOrd="0" presId="urn:microsoft.com/office/officeart/2005/8/layout/hierarchy1"/>
    <dgm:cxn modelId="{8A5B8D60-56D1-BD49-8E53-6A70279F6AF2}" type="presParOf" srcId="{DE7625E0-4010-B345-AC93-11079C2BBD5F}" destId="{3B0928AB-8446-5A4A-8288-1398F309BAD7}" srcOrd="3" destOrd="0" presId="urn:microsoft.com/office/officeart/2005/8/layout/hierarchy1"/>
    <dgm:cxn modelId="{69857503-A7D9-094A-A255-2E0E420DA608}" type="presParOf" srcId="{3B0928AB-8446-5A4A-8288-1398F309BAD7}" destId="{1805712D-7525-1745-9457-438AAB831CCF}" srcOrd="0" destOrd="0" presId="urn:microsoft.com/office/officeart/2005/8/layout/hierarchy1"/>
    <dgm:cxn modelId="{D278FEBF-F816-9A42-A32E-B0AF02D0B5E9}" type="presParOf" srcId="{1805712D-7525-1745-9457-438AAB831CCF}" destId="{2EB6B9F8-DCF5-D046-82F1-CB1B418276BF}" srcOrd="0" destOrd="0" presId="urn:microsoft.com/office/officeart/2005/8/layout/hierarchy1"/>
    <dgm:cxn modelId="{681A6C34-BDAE-6D43-8075-08D47267DBEB}" type="presParOf" srcId="{1805712D-7525-1745-9457-438AAB831CCF}" destId="{ED907F10-F198-FE4F-AF8D-20F0C86D6108}" srcOrd="1" destOrd="0" presId="urn:microsoft.com/office/officeart/2005/8/layout/hierarchy1"/>
    <dgm:cxn modelId="{9B87AA64-EE0C-394E-8BDE-C42B71999E88}" type="presParOf" srcId="{3B0928AB-8446-5A4A-8288-1398F309BAD7}" destId="{CB366782-292F-254C-B411-67409F78C00E}" srcOrd="1" destOrd="0" presId="urn:microsoft.com/office/officeart/2005/8/layout/hierarchy1"/>
    <dgm:cxn modelId="{5BC53D8D-D7BD-F547-89A5-9F358F36E05D}" type="presParOf" srcId="{DE7625E0-4010-B345-AC93-11079C2BBD5F}" destId="{4E0D7236-927A-004A-9594-D900AE58722C}" srcOrd="4" destOrd="0" presId="urn:microsoft.com/office/officeart/2005/8/layout/hierarchy1"/>
    <dgm:cxn modelId="{549D82F4-5162-3C4A-BD43-A6BA9D2490EF}" type="presParOf" srcId="{DE7625E0-4010-B345-AC93-11079C2BBD5F}" destId="{A9E8F02D-395E-CE45-93E0-4248ACA98188}" srcOrd="5" destOrd="0" presId="urn:microsoft.com/office/officeart/2005/8/layout/hierarchy1"/>
    <dgm:cxn modelId="{33CE6AF6-8B49-5D40-9B29-5EE291C923C4}" type="presParOf" srcId="{A9E8F02D-395E-CE45-93E0-4248ACA98188}" destId="{300D1D06-BFBD-B645-803B-A3CB4124E949}" srcOrd="0" destOrd="0" presId="urn:microsoft.com/office/officeart/2005/8/layout/hierarchy1"/>
    <dgm:cxn modelId="{F1B9BB4C-2BB4-3341-89F5-6BCBF42E7C17}" type="presParOf" srcId="{300D1D06-BFBD-B645-803B-A3CB4124E949}" destId="{337FD89F-C95F-1B4A-9D8B-28F468612CD5}" srcOrd="0" destOrd="0" presId="urn:microsoft.com/office/officeart/2005/8/layout/hierarchy1"/>
    <dgm:cxn modelId="{D5C29558-0C8C-C945-95C4-B4039D58DC73}" type="presParOf" srcId="{300D1D06-BFBD-B645-803B-A3CB4124E949}" destId="{E3368691-0649-204C-8BA6-9749500E59E4}" srcOrd="1" destOrd="0" presId="urn:microsoft.com/office/officeart/2005/8/layout/hierarchy1"/>
    <dgm:cxn modelId="{68010472-AE2E-B442-ADAF-05CA5198C914}" type="presParOf" srcId="{A9E8F02D-395E-CE45-93E0-4248ACA98188}" destId="{EF99DF66-9369-AF4C-86F9-0611F1F0405D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223375F-5434-844C-A8AA-D79D3A02624F}" type="doc">
      <dgm:prSet loTypeId="urn:microsoft.com/office/officeart/2005/8/layout/vList3" loCatId="" qsTypeId="urn:microsoft.com/office/officeart/2005/8/quickstyle/simple1" qsCatId="simple" csTypeId="urn:microsoft.com/office/officeart/2005/8/colors/accent1_2" csCatId="accent1" phldr="1"/>
      <dgm:spPr/>
    </dgm:pt>
    <dgm:pt modelId="{8EE3CFEA-D530-6949-8065-4001A300A8AF}">
      <dgm:prSet phldrT="[Text]"/>
      <dgm:spPr/>
      <dgm:t>
        <a:bodyPr/>
        <a:lstStyle/>
        <a:p>
          <a:r>
            <a:rPr lang="en-GB" dirty="0"/>
            <a:t>Arrange</a:t>
          </a:r>
        </a:p>
      </dgm:t>
    </dgm:pt>
    <dgm:pt modelId="{931A344D-F392-2A4C-A552-E5E8A13F6510}" type="parTrans" cxnId="{252F4852-5049-2F4E-B80B-F03D57BCC1F7}">
      <dgm:prSet/>
      <dgm:spPr/>
      <dgm:t>
        <a:bodyPr/>
        <a:lstStyle/>
        <a:p>
          <a:endParaRPr lang="en-GB"/>
        </a:p>
      </dgm:t>
    </dgm:pt>
    <dgm:pt modelId="{11ADF922-130F-7C47-AA57-F59E5ED476BB}" type="sibTrans" cxnId="{252F4852-5049-2F4E-B80B-F03D57BCC1F7}">
      <dgm:prSet/>
      <dgm:spPr/>
      <dgm:t>
        <a:bodyPr/>
        <a:lstStyle/>
        <a:p>
          <a:endParaRPr lang="en-GB"/>
        </a:p>
      </dgm:t>
    </dgm:pt>
    <dgm:pt modelId="{46586FC8-7EAA-5F4D-9DA4-6BDBDE15653F}">
      <dgm:prSet phldrT="[Text]"/>
      <dgm:spPr/>
      <dgm:t>
        <a:bodyPr/>
        <a:lstStyle/>
        <a:p>
          <a:r>
            <a:rPr lang="en-GB" dirty="0"/>
            <a:t>Act</a:t>
          </a:r>
        </a:p>
      </dgm:t>
    </dgm:pt>
    <dgm:pt modelId="{EC95B60F-FACB-EC47-94FE-AC2921380EEA}" type="parTrans" cxnId="{1495525B-EC8C-EF43-9FCF-DDA01F1B8684}">
      <dgm:prSet/>
      <dgm:spPr/>
      <dgm:t>
        <a:bodyPr/>
        <a:lstStyle/>
        <a:p>
          <a:endParaRPr lang="en-GB"/>
        </a:p>
      </dgm:t>
    </dgm:pt>
    <dgm:pt modelId="{74CE000B-0446-2E40-8ED0-1BE6CC088E22}" type="sibTrans" cxnId="{1495525B-EC8C-EF43-9FCF-DDA01F1B8684}">
      <dgm:prSet/>
      <dgm:spPr/>
      <dgm:t>
        <a:bodyPr/>
        <a:lstStyle/>
        <a:p>
          <a:endParaRPr lang="en-GB"/>
        </a:p>
      </dgm:t>
    </dgm:pt>
    <dgm:pt modelId="{36341993-6230-EF4B-BD6D-7118AE8B5855}">
      <dgm:prSet phldrT="[Text]"/>
      <dgm:spPr/>
      <dgm:t>
        <a:bodyPr/>
        <a:lstStyle/>
        <a:p>
          <a:r>
            <a:rPr lang="en-GB" dirty="0"/>
            <a:t>Assert</a:t>
          </a:r>
        </a:p>
      </dgm:t>
    </dgm:pt>
    <dgm:pt modelId="{D81C2B80-AF73-7A49-929A-9DB570418F5E}" type="parTrans" cxnId="{95A58497-E64B-3047-8EE0-53AD3C7265E7}">
      <dgm:prSet/>
      <dgm:spPr/>
      <dgm:t>
        <a:bodyPr/>
        <a:lstStyle/>
        <a:p>
          <a:endParaRPr lang="en-GB"/>
        </a:p>
      </dgm:t>
    </dgm:pt>
    <dgm:pt modelId="{C48C9FCA-745A-0B43-97F2-07A14E62E2D0}" type="sibTrans" cxnId="{95A58497-E64B-3047-8EE0-53AD3C7265E7}">
      <dgm:prSet/>
      <dgm:spPr/>
      <dgm:t>
        <a:bodyPr/>
        <a:lstStyle/>
        <a:p>
          <a:endParaRPr lang="en-GB"/>
        </a:p>
      </dgm:t>
    </dgm:pt>
    <dgm:pt modelId="{52304FE2-522D-7C42-9FB4-73CC2E439FBC}" type="pres">
      <dgm:prSet presAssocID="{8223375F-5434-844C-A8AA-D79D3A02624F}" presName="linearFlow" presStyleCnt="0">
        <dgm:presLayoutVars>
          <dgm:dir/>
          <dgm:resizeHandles val="exact"/>
        </dgm:presLayoutVars>
      </dgm:prSet>
      <dgm:spPr/>
    </dgm:pt>
    <dgm:pt modelId="{87272615-32AB-204A-B016-06E813409C46}" type="pres">
      <dgm:prSet presAssocID="{8EE3CFEA-D530-6949-8065-4001A300A8AF}" presName="composite" presStyleCnt="0"/>
      <dgm:spPr/>
    </dgm:pt>
    <dgm:pt modelId="{7E71B1F4-76AF-664F-AF8B-8FB5E8B49EE4}" type="pres">
      <dgm:prSet presAssocID="{8EE3CFEA-D530-6949-8065-4001A300A8AF}" presName="imgShp" presStyleLbl="fgImgPlace1" presStyleIdx="0" presStyleCnt="3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ingle gear with solid fill"/>
        </a:ext>
      </dgm:extLst>
    </dgm:pt>
    <dgm:pt modelId="{A7EEEB4A-1008-634F-9C2F-6ADF52828E84}" type="pres">
      <dgm:prSet presAssocID="{8EE3CFEA-D530-6949-8065-4001A300A8AF}" presName="txShp" presStyleLbl="node1" presStyleIdx="0" presStyleCnt="3">
        <dgm:presLayoutVars>
          <dgm:bulletEnabled val="1"/>
        </dgm:presLayoutVars>
      </dgm:prSet>
      <dgm:spPr/>
    </dgm:pt>
    <dgm:pt modelId="{6E9A8298-C721-EC4E-9788-1EDB3D7D7512}" type="pres">
      <dgm:prSet presAssocID="{11ADF922-130F-7C47-AA57-F59E5ED476BB}" presName="spacing" presStyleCnt="0"/>
      <dgm:spPr/>
    </dgm:pt>
    <dgm:pt modelId="{CB0BB0C0-DF48-3A49-A51D-DA74FE3CCDC6}" type="pres">
      <dgm:prSet presAssocID="{46586FC8-7EAA-5F4D-9DA4-6BDBDE15653F}" presName="composite" presStyleCnt="0"/>
      <dgm:spPr/>
    </dgm:pt>
    <dgm:pt modelId="{BC027A1C-FFE0-D646-BCBE-FCF5A7C19FAE}" type="pres">
      <dgm:prSet presAssocID="{46586FC8-7EAA-5F4D-9DA4-6BDBDE15653F}" presName="imgShp" presStyleLbl="fgImgPlace1" presStyleIdx="1" presStyleCnt="3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rama with solid fill"/>
        </a:ext>
      </dgm:extLst>
    </dgm:pt>
    <dgm:pt modelId="{857A96FD-A2B8-134A-B8E3-8B43D17AFD4A}" type="pres">
      <dgm:prSet presAssocID="{46586FC8-7EAA-5F4D-9DA4-6BDBDE15653F}" presName="txShp" presStyleLbl="node1" presStyleIdx="1" presStyleCnt="3">
        <dgm:presLayoutVars>
          <dgm:bulletEnabled val="1"/>
        </dgm:presLayoutVars>
      </dgm:prSet>
      <dgm:spPr/>
    </dgm:pt>
    <dgm:pt modelId="{80C50422-3070-084E-965D-05EEB7C5B598}" type="pres">
      <dgm:prSet presAssocID="{74CE000B-0446-2E40-8ED0-1BE6CC088E22}" presName="spacing" presStyleCnt="0"/>
      <dgm:spPr/>
    </dgm:pt>
    <dgm:pt modelId="{63F90885-1E9D-E743-8A1C-01DFB8A05A0C}" type="pres">
      <dgm:prSet presAssocID="{36341993-6230-EF4B-BD6D-7118AE8B5855}" presName="composite" presStyleCnt="0"/>
      <dgm:spPr/>
    </dgm:pt>
    <dgm:pt modelId="{22139EE9-ADD4-FF49-AB37-33301F5932C1}" type="pres">
      <dgm:prSet presAssocID="{36341993-6230-EF4B-BD6D-7118AE8B5855}" presName="imgShp" presStyleLbl="fgImgPlace1" presStyleIdx="2" presStyleCnt="3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cientist female with solid fill"/>
        </a:ext>
      </dgm:extLst>
    </dgm:pt>
    <dgm:pt modelId="{A43B2665-E6ED-164D-95B1-CC57B2EABF76}" type="pres">
      <dgm:prSet presAssocID="{36341993-6230-EF4B-BD6D-7118AE8B5855}" presName="txShp" presStyleLbl="node1" presStyleIdx="2" presStyleCnt="3">
        <dgm:presLayoutVars>
          <dgm:bulletEnabled val="1"/>
        </dgm:presLayoutVars>
      </dgm:prSet>
      <dgm:spPr/>
    </dgm:pt>
  </dgm:ptLst>
  <dgm:cxnLst>
    <dgm:cxn modelId="{F75C601C-5BA1-F34A-AACC-6037B0EE9C0F}" type="presOf" srcId="{36341993-6230-EF4B-BD6D-7118AE8B5855}" destId="{A43B2665-E6ED-164D-95B1-CC57B2EABF76}" srcOrd="0" destOrd="0" presId="urn:microsoft.com/office/officeart/2005/8/layout/vList3"/>
    <dgm:cxn modelId="{4317C71E-6622-4A47-861D-838CF2B4D84A}" type="presOf" srcId="{8223375F-5434-844C-A8AA-D79D3A02624F}" destId="{52304FE2-522D-7C42-9FB4-73CC2E439FBC}" srcOrd="0" destOrd="0" presId="urn:microsoft.com/office/officeart/2005/8/layout/vList3"/>
    <dgm:cxn modelId="{252F4852-5049-2F4E-B80B-F03D57BCC1F7}" srcId="{8223375F-5434-844C-A8AA-D79D3A02624F}" destId="{8EE3CFEA-D530-6949-8065-4001A300A8AF}" srcOrd="0" destOrd="0" parTransId="{931A344D-F392-2A4C-A552-E5E8A13F6510}" sibTransId="{11ADF922-130F-7C47-AA57-F59E5ED476BB}"/>
    <dgm:cxn modelId="{1495525B-EC8C-EF43-9FCF-DDA01F1B8684}" srcId="{8223375F-5434-844C-A8AA-D79D3A02624F}" destId="{46586FC8-7EAA-5F4D-9DA4-6BDBDE15653F}" srcOrd="1" destOrd="0" parTransId="{EC95B60F-FACB-EC47-94FE-AC2921380EEA}" sibTransId="{74CE000B-0446-2E40-8ED0-1BE6CC088E22}"/>
    <dgm:cxn modelId="{9E2BD77C-94D8-C647-8440-57685BC70159}" type="presOf" srcId="{46586FC8-7EAA-5F4D-9DA4-6BDBDE15653F}" destId="{857A96FD-A2B8-134A-B8E3-8B43D17AFD4A}" srcOrd="0" destOrd="0" presId="urn:microsoft.com/office/officeart/2005/8/layout/vList3"/>
    <dgm:cxn modelId="{95A58497-E64B-3047-8EE0-53AD3C7265E7}" srcId="{8223375F-5434-844C-A8AA-D79D3A02624F}" destId="{36341993-6230-EF4B-BD6D-7118AE8B5855}" srcOrd="2" destOrd="0" parTransId="{D81C2B80-AF73-7A49-929A-9DB570418F5E}" sibTransId="{C48C9FCA-745A-0B43-97F2-07A14E62E2D0}"/>
    <dgm:cxn modelId="{10F5DBD1-ECB0-D647-B384-1B653FEC914C}" type="presOf" srcId="{8EE3CFEA-D530-6949-8065-4001A300A8AF}" destId="{A7EEEB4A-1008-634F-9C2F-6ADF52828E84}" srcOrd="0" destOrd="0" presId="urn:microsoft.com/office/officeart/2005/8/layout/vList3"/>
    <dgm:cxn modelId="{EE79165E-CA8E-B64B-9AE7-03D9500DC98A}" type="presParOf" srcId="{52304FE2-522D-7C42-9FB4-73CC2E439FBC}" destId="{87272615-32AB-204A-B016-06E813409C46}" srcOrd="0" destOrd="0" presId="urn:microsoft.com/office/officeart/2005/8/layout/vList3"/>
    <dgm:cxn modelId="{A87E4CE9-BA64-AC45-8D26-773C6D34A9B7}" type="presParOf" srcId="{87272615-32AB-204A-B016-06E813409C46}" destId="{7E71B1F4-76AF-664F-AF8B-8FB5E8B49EE4}" srcOrd="0" destOrd="0" presId="urn:microsoft.com/office/officeart/2005/8/layout/vList3"/>
    <dgm:cxn modelId="{D867D9A2-E32D-4247-BEB7-736799DB1080}" type="presParOf" srcId="{87272615-32AB-204A-B016-06E813409C46}" destId="{A7EEEB4A-1008-634F-9C2F-6ADF52828E84}" srcOrd="1" destOrd="0" presId="urn:microsoft.com/office/officeart/2005/8/layout/vList3"/>
    <dgm:cxn modelId="{00AC88D7-BAF9-7048-9BE1-B521E8C28E4D}" type="presParOf" srcId="{52304FE2-522D-7C42-9FB4-73CC2E439FBC}" destId="{6E9A8298-C721-EC4E-9788-1EDB3D7D7512}" srcOrd="1" destOrd="0" presId="urn:microsoft.com/office/officeart/2005/8/layout/vList3"/>
    <dgm:cxn modelId="{4E471356-8D09-BC41-BC79-EA7A2DCC7839}" type="presParOf" srcId="{52304FE2-522D-7C42-9FB4-73CC2E439FBC}" destId="{CB0BB0C0-DF48-3A49-A51D-DA74FE3CCDC6}" srcOrd="2" destOrd="0" presId="urn:microsoft.com/office/officeart/2005/8/layout/vList3"/>
    <dgm:cxn modelId="{164A5B94-B3EA-3A42-9F74-C9E2ABEF9BAA}" type="presParOf" srcId="{CB0BB0C0-DF48-3A49-A51D-DA74FE3CCDC6}" destId="{BC027A1C-FFE0-D646-BCBE-FCF5A7C19FAE}" srcOrd="0" destOrd="0" presId="urn:microsoft.com/office/officeart/2005/8/layout/vList3"/>
    <dgm:cxn modelId="{633580AA-F985-0A41-8832-528DA8FB58AD}" type="presParOf" srcId="{CB0BB0C0-DF48-3A49-A51D-DA74FE3CCDC6}" destId="{857A96FD-A2B8-134A-B8E3-8B43D17AFD4A}" srcOrd="1" destOrd="0" presId="urn:microsoft.com/office/officeart/2005/8/layout/vList3"/>
    <dgm:cxn modelId="{C664231F-9075-9145-A13A-1480FAEE5570}" type="presParOf" srcId="{52304FE2-522D-7C42-9FB4-73CC2E439FBC}" destId="{80C50422-3070-084E-965D-05EEB7C5B598}" srcOrd="3" destOrd="0" presId="urn:microsoft.com/office/officeart/2005/8/layout/vList3"/>
    <dgm:cxn modelId="{3C235A60-E947-7847-AF4B-6EF30DA60356}" type="presParOf" srcId="{52304FE2-522D-7C42-9FB4-73CC2E439FBC}" destId="{63F90885-1E9D-E743-8A1C-01DFB8A05A0C}" srcOrd="4" destOrd="0" presId="urn:microsoft.com/office/officeart/2005/8/layout/vList3"/>
    <dgm:cxn modelId="{88D5229F-5E53-9440-AE06-E989F882E77D}" type="presParOf" srcId="{63F90885-1E9D-E743-8A1C-01DFB8A05A0C}" destId="{22139EE9-ADD4-FF49-AB37-33301F5932C1}" srcOrd="0" destOrd="0" presId="urn:microsoft.com/office/officeart/2005/8/layout/vList3"/>
    <dgm:cxn modelId="{8641607A-FD16-EA43-BC80-0AA2C3C90408}" type="presParOf" srcId="{63F90885-1E9D-E743-8A1C-01DFB8A05A0C}" destId="{A43B2665-E6ED-164D-95B1-CC57B2EABF76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340E0F-DE31-954C-9396-F4D4666BF0A4}">
      <dsp:nvSpPr>
        <dsp:cNvPr id="0" name=""/>
        <dsp:cNvSpPr/>
      </dsp:nvSpPr>
      <dsp:spPr>
        <a:xfrm rot="10800000">
          <a:off x="1089982" y="1421"/>
          <a:ext cx="3445764" cy="888259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1698" tIns="118110" rIns="220472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3100" kern="1200" dirty="0"/>
            <a:t>RPC</a:t>
          </a:r>
          <a:endParaRPr lang="en-NO" sz="3100" kern="1200" dirty="0"/>
        </a:p>
      </dsp:txBody>
      <dsp:txXfrm rot="10800000">
        <a:off x="1312047" y="1421"/>
        <a:ext cx="3223699" cy="888259"/>
      </dsp:txXfrm>
    </dsp:sp>
    <dsp:sp modelId="{11937A4C-816D-1843-AF2A-B77BD0A04113}">
      <dsp:nvSpPr>
        <dsp:cNvPr id="0" name=""/>
        <dsp:cNvSpPr/>
      </dsp:nvSpPr>
      <dsp:spPr>
        <a:xfrm>
          <a:off x="645853" y="1421"/>
          <a:ext cx="888259" cy="888259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11E2E38-94CD-934C-84C5-8169C19F26C2}">
      <dsp:nvSpPr>
        <dsp:cNvPr id="0" name=""/>
        <dsp:cNvSpPr/>
      </dsp:nvSpPr>
      <dsp:spPr>
        <a:xfrm rot="10800000">
          <a:off x="1089982" y="1154833"/>
          <a:ext cx="3445764" cy="888259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1698" tIns="118110" rIns="220472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3100" kern="1200"/>
            <a:t>Data access</a:t>
          </a:r>
          <a:endParaRPr lang="en-NO" sz="3100" kern="1200"/>
        </a:p>
      </dsp:txBody>
      <dsp:txXfrm rot="10800000">
        <a:off x="1312047" y="1154833"/>
        <a:ext cx="3223699" cy="888259"/>
      </dsp:txXfrm>
    </dsp:sp>
    <dsp:sp modelId="{A6BF0750-6522-DE44-95D2-41BA4C14AD5F}">
      <dsp:nvSpPr>
        <dsp:cNvPr id="0" name=""/>
        <dsp:cNvSpPr/>
      </dsp:nvSpPr>
      <dsp:spPr>
        <a:xfrm>
          <a:off x="645853" y="1154833"/>
          <a:ext cx="888259" cy="888259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0A352B1-07DD-6E4E-8F00-ADFD94515357}">
      <dsp:nvSpPr>
        <dsp:cNvPr id="0" name=""/>
        <dsp:cNvSpPr/>
      </dsp:nvSpPr>
      <dsp:spPr>
        <a:xfrm rot="10800000">
          <a:off x="1089982" y="2308245"/>
          <a:ext cx="3445764" cy="888259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1698" tIns="118110" rIns="220472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3100" kern="1200" dirty="0"/>
            <a:t>Resource </a:t>
          </a:r>
          <a:r>
            <a:rPr lang="nb-NO" sz="3100" kern="1200" dirty="0" err="1"/>
            <a:t>access</a:t>
          </a:r>
          <a:endParaRPr lang="en-NO" sz="3100" kern="1200" dirty="0"/>
        </a:p>
      </dsp:txBody>
      <dsp:txXfrm rot="10800000">
        <a:off x="1312047" y="2308245"/>
        <a:ext cx="3223699" cy="888259"/>
      </dsp:txXfrm>
    </dsp:sp>
    <dsp:sp modelId="{3C41C6EA-B451-9547-ADA8-C6B37D5753D1}">
      <dsp:nvSpPr>
        <dsp:cNvPr id="0" name=""/>
        <dsp:cNvSpPr/>
      </dsp:nvSpPr>
      <dsp:spPr>
        <a:xfrm>
          <a:off x="645853" y="2308245"/>
          <a:ext cx="888259" cy="888259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177D301-B66A-7444-8C40-290C54C0644D}">
      <dsp:nvSpPr>
        <dsp:cNvPr id="0" name=""/>
        <dsp:cNvSpPr/>
      </dsp:nvSpPr>
      <dsp:spPr>
        <a:xfrm rot="10800000">
          <a:off x="1089982" y="3461657"/>
          <a:ext cx="3445764" cy="888259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1698" tIns="118110" rIns="220472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NO" sz="3100" kern="1200" dirty="0"/>
            <a:t>Push</a:t>
          </a:r>
        </a:p>
      </dsp:txBody>
      <dsp:txXfrm rot="10800000">
        <a:off x="1312047" y="3461657"/>
        <a:ext cx="3223699" cy="888259"/>
      </dsp:txXfrm>
    </dsp:sp>
    <dsp:sp modelId="{1FB2A106-59BC-C749-9BE3-B1ABD00C565B}">
      <dsp:nvSpPr>
        <dsp:cNvPr id="0" name=""/>
        <dsp:cNvSpPr/>
      </dsp:nvSpPr>
      <dsp:spPr>
        <a:xfrm>
          <a:off x="645853" y="3461657"/>
          <a:ext cx="888259" cy="888259"/>
        </a:xfrm>
        <a:prstGeom prst="ellipse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33A2986-727B-1F4F-A333-E203BE66EBDB}">
      <dsp:nvSpPr>
        <dsp:cNvPr id="0" name=""/>
        <dsp:cNvSpPr/>
      </dsp:nvSpPr>
      <dsp:spPr>
        <a:xfrm>
          <a:off x="840973" y="2453250"/>
          <a:ext cx="977249" cy="838998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7780" rIns="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1400" kern="1200" dirty="0"/>
            <a:t>SOAP</a:t>
          </a:r>
          <a:endParaRPr lang="en-NO" sz="1400" kern="1200" dirty="0"/>
        </a:p>
      </dsp:txBody>
      <dsp:txXfrm>
        <a:off x="992327" y="2583192"/>
        <a:ext cx="674541" cy="579114"/>
      </dsp:txXfrm>
    </dsp:sp>
    <dsp:sp modelId="{91ACB6FB-12CD-E346-931F-79F57E51C46A}">
      <dsp:nvSpPr>
        <dsp:cNvPr id="0" name=""/>
        <dsp:cNvSpPr/>
      </dsp:nvSpPr>
      <dsp:spPr>
        <a:xfrm>
          <a:off x="864290" y="2828421"/>
          <a:ext cx="113995" cy="98259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9C9A7AA-5EEE-6E46-902F-639B7533F9DF}">
      <dsp:nvSpPr>
        <dsp:cNvPr id="0" name=""/>
        <dsp:cNvSpPr/>
      </dsp:nvSpPr>
      <dsp:spPr>
        <a:xfrm>
          <a:off x="0" y="1989423"/>
          <a:ext cx="977249" cy="838998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AA829F9-B2D3-E444-B05A-0BABCD4A5C19}">
      <dsp:nvSpPr>
        <dsp:cNvPr id="0" name=""/>
        <dsp:cNvSpPr/>
      </dsp:nvSpPr>
      <dsp:spPr>
        <a:xfrm>
          <a:off x="669462" y="2716986"/>
          <a:ext cx="113995" cy="98259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F5F7642-4F09-CD44-95C1-A92C1016E48B}">
      <dsp:nvSpPr>
        <dsp:cNvPr id="0" name=""/>
        <dsp:cNvSpPr/>
      </dsp:nvSpPr>
      <dsp:spPr>
        <a:xfrm>
          <a:off x="1681947" y="1986743"/>
          <a:ext cx="977249" cy="838998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7780" rIns="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1400" kern="1200"/>
            <a:t>Grpc</a:t>
          </a:r>
          <a:endParaRPr lang="en-NO" sz="1400" kern="1200"/>
        </a:p>
      </dsp:txBody>
      <dsp:txXfrm>
        <a:off x="1833301" y="2116685"/>
        <a:ext cx="674541" cy="579114"/>
      </dsp:txXfrm>
    </dsp:sp>
    <dsp:sp modelId="{7815F55C-4EC6-4349-90CC-4CF7F5A26218}">
      <dsp:nvSpPr>
        <dsp:cNvPr id="0" name=""/>
        <dsp:cNvSpPr/>
      </dsp:nvSpPr>
      <dsp:spPr>
        <a:xfrm>
          <a:off x="2354519" y="2712520"/>
          <a:ext cx="113995" cy="98259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27115C2-7B46-D145-AD66-A21B295B1077}">
      <dsp:nvSpPr>
        <dsp:cNvPr id="0" name=""/>
        <dsp:cNvSpPr/>
      </dsp:nvSpPr>
      <dsp:spPr>
        <a:xfrm>
          <a:off x="2522402" y="2451464"/>
          <a:ext cx="977249" cy="838998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DD0B2EB-CF98-264E-8AD6-CE3057A5CAF5}">
      <dsp:nvSpPr>
        <dsp:cNvPr id="0" name=""/>
        <dsp:cNvSpPr/>
      </dsp:nvSpPr>
      <dsp:spPr>
        <a:xfrm>
          <a:off x="2546238" y="2824848"/>
          <a:ext cx="113995" cy="98259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599C10F-8533-BE4D-96B2-9A0CF66E7A25}">
      <dsp:nvSpPr>
        <dsp:cNvPr id="0" name=""/>
        <dsp:cNvSpPr/>
      </dsp:nvSpPr>
      <dsp:spPr>
        <a:xfrm>
          <a:off x="840973" y="1525596"/>
          <a:ext cx="977249" cy="838998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7780" rIns="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1400" kern="1200" dirty="0" err="1"/>
            <a:t>Odata</a:t>
          </a:r>
          <a:endParaRPr lang="en-NO" sz="1400" kern="1200" dirty="0"/>
        </a:p>
      </dsp:txBody>
      <dsp:txXfrm>
        <a:off x="992327" y="1655538"/>
        <a:ext cx="674541" cy="579114"/>
      </dsp:txXfrm>
    </dsp:sp>
    <dsp:sp modelId="{5E06EF17-3FDF-ED4D-954E-69EAAE2FCD33}">
      <dsp:nvSpPr>
        <dsp:cNvPr id="0" name=""/>
        <dsp:cNvSpPr/>
      </dsp:nvSpPr>
      <dsp:spPr>
        <a:xfrm>
          <a:off x="1510436" y="1541451"/>
          <a:ext cx="113995" cy="98259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3701BBF-4F08-464B-8072-007B0542C976}">
      <dsp:nvSpPr>
        <dsp:cNvPr id="0" name=""/>
        <dsp:cNvSpPr/>
      </dsp:nvSpPr>
      <dsp:spPr>
        <a:xfrm>
          <a:off x="1681947" y="1059089"/>
          <a:ext cx="977249" cy="838998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D450260-6F2A-6742-9FBE-37730425CCBB}">
      <dsp:nvSpPr>
        <dsp:cNvPr id="0" name=""/>
        <dsp:cNvSpPr/>
      </dsp:nvSpPr>
      <dsp:spPr>
        <a:xfrm>
          <a:off x="1709409" y="1430910"/>
          <a:ext cx="113995" cy="98259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5C0D8AC-F1F9-6849-8543-35AF97031F58}">
      <dsp:nvSpPr>
        <dsp:cNvPr id="0" name=""/>
        <dsp:cNvSpPr/>
      </dsp:nvSpPr>
      <dsp:spPr>
        <a:xfrm>
          <a:off x="2522402" y="1523809"/>
          <a:ext cx="977249" cy="838998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7780" rIns="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NO" sz="1400" kern="1200" dirty="0"/>
            <a:t>GraphQL</a:t>
          </a:r>
        </a:p>
      </dsp:txBody>
      <dsp:txXfrm>
        <a:off x="2673756" y="1653751"/>
        <a:ext cx="674541" cy="579114"/>
      </dsp:txXfrm>
    </dsp:sp>
    <dsp:sp modelId="{4EBF7AB8-E15E-3C48-996B-CC36FE5082FE}">
      <dsp:nvSpPr>
        <dsp:cNvPr id="0" name=""/>
        <dsp:cNvSpPr/>
      </dsp:nvSpPr>
      <dsp:spPr>
        <a:xfrm>
          <a:off x="3368040" y="1895630"/>
          <a:ext cx="113995" cy="98259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BE3D080-740A-1E48-A28A-7C083465942B}">
      <dsp:nvSpPr>
        <dsp:cNvPr id="0" name=""/>
        <dsp:cNvSpPr/>
      </dsp:nvSpPr>
      <dsp:spPr>
        <a:xfrm>
          <a:off x="3363376" y="1995453"/>
          <a:ext cx="977249" cy="838998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7CE4205-5502-3D48-AF6F-53B0C85432F8}">
      <dsp:nvSpPr>
        <dsp:cNvPr id="0" name=""/>
        <dsp:cNvSpPr/>
      </dsp:nvSpPr>
      <dsp:spPr>
        <a:xfrm>
          <a:off x="3554059" y="2010638"/>
          <a:ext cx="113995" cy="98259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6D322C4-DDEF-C046-AC9E-41EB3151DBEC}">
      <dsp:nvSpPr>
        <dsp:cNvPr id="0" name=""/>
        <dsp:cNvSpPr/>
      </dsp:nvSpPr>
      <dsp:spPr>
        <a:xfrm>
          <a:off x="3363376" y="1068021"/>
          <a:ext cx="977249" cy="838998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7780" rIns="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1400" kern="1200" dirty="0"/>
            <a:t>REST</a:t>
          </a:r>
          <a:endParaRPr lang="en-NO" sz="1400" kern="1200" dirty="0"/>
        </a:p>
      </dsp:txBody>
      <dsp:txXfrm>
        <a:off x="3514730" y="1197963"/>
        <a:ext cx="674541" cy="579114"/>
      </dsp:txXfrm>
    </dsp:sp>
    <dsp:sp modelId="{1D972325-36B5-6148-BDE5-9EAB89101C26}">
      <dsp:nvSpPr>
        <dsp:cNvPr id="0" name=""/>
        <dsp:cNvSpPr/>
      </dsp:nvSpPr>
      <dsp:spPr>
        <a:xfrm>
          <a:off x="4209013" y="1444085"/>
          <a:ext cx="113995" cy="98259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D9ED738-30E8-9741-B78C-A5E7EE6F98C5}">
      <dsp:nvSpPr>
        <dsp:cNvPr id="0" name=""/>
        <dsp:cNvSpPr/>
      </dsp:nvSpPr>
      <dsp:spPr>
        <a:xfrm>
          <a:off x="4204350" y="1536092"/>
          <a:ext cx="977249" cy="838998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53F8E2-5729-984E-BED8-CDDED872F4AF}">
      <dsp:nvSpPr>
        <dsp:cNvPr id="0" name=""/>
        <dsp:cNvSpPr/>
      </dsp:nvSpPr>
      <dsp:spPr>
        <a:xfrm>
          <a:off x="4399178" y="1554850"/>
          <a:ext cx="113995" cy="98259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616223-A48C-D94D-BBDB-0DE305378F44}">
      <dsp:nvSpPr>
        <dsp:cNvPr id="0" name=""/>
        <dsp:cNvSpPr/>
      </dsp:nvSpPr>
      <dsp:spPr>
        <a:xfrm>
          <a:off x="2755780" y="0"/>
          <a:ext cx="4351338" cy="4351338"/>
        </a:xfrm>
        <a:prstGeom prst="triangl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B36D4D4-AC88-974C-8DF5-6F57C5BB3F38}">
      <dsp:nvSpPr>
        <dsp:cNvPr id="0" name=""/>
        <dsp:cNvSpPr/>
      </dsp:nvSpPr>
      <dsp:spPr>
        <a:xfrm>
          <a:off x="4931449" y="435558"/>
          <a:ext cx="2828369" cy="773382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2300" kern="1200" dirty="0"/>
            <a:t>Hypermedia </a:t>
          </a:r>
          <a:r>
            <a:rPr lang="nb-NO" sz="2300" kern="1200" dirty="0" err="1"/>
            <a:t>controls</a:t>
          </a:r>
          <a:endParaRPr lang="en-NO" sz="2300" kern="1200" dirty="0"/>
        </a:p>
      </dsp:txBody>
      <dsp:txXfrm>
        <a:off x="4969202" y="473311"/>
        <a:ext cx="2752863" cy="697876"/>
      </dsp:txXfrm>
    </dsp:sp>
    <dsp:sp modelId="{DA389E77-1EA7-984C-B4E3-BFD7758367D2}">
      <dsp:nvSpPr>
        <dsp:cNvPr id="0" name=""/>
        <dsp:cNvSpPr/>
      </dsp:nvSpPr>
      <dsp:spPr>
        <a:xfrm>
          <a:off x="4931449" y="1305613"/>
          <a:ext cx="2828369" cy="773382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2300" kern="1200" dirty="0"/>
            <a:t>HTTP verbs</a:t>
          </a:r>
          <a:endParaRPr lang="en-NO" sz="2300" kern="1200" dirty="0"/>
        </a:p>
      </dsp:txBody>
      <dsp:txXfrm>
        <a:off x="4969202" y="1343366"/>
        <a:ext cx="2752863" cy="697876"/>
      </dsp:txXfrm>
    </dsp:sp>
    <dsp:sp modelId="{420F60D6-C1D8-324C-B6D2-E1FBEF40EF1F}">
      <dsp:nvSpPr>
        <dsp:cNvPr id="0" name=""/>
        <dsp:cNvSpPr/>
      </dsp:nvSpPr>
      <dsp:spPr>
        <a:xfrm>
          <a:off x="4931449" y="2175669"/>
          <a:ext cx="2828369" cy="773382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2300" kern="1200" dirty="0"/>
            <a:t>Resources</a:t>
          </a:r>
          <a:endParaRPr lang="en-NO" sz="2300" kern="1200" dirty="0"/>
        </a:p>
      </dsp:txBody>
      <dsp:txXfrm>
        <a:off x="4969202" y="2213422"/>
        <a:ext cx="2752863" cy="697876"/>
      </dsp:txXfrm>
    </dsp:sp>
    <dsp:sp modelId="{ED1D4673-3F92-2647-91E5-C718ECD2FAF6}">
      <dsp:nvSpPr>
        <dsp:cNvPr id="0" name=""/>
        <dsp:cNvSpPr/>
      </dsp:nvSpPr>
      <dsp:spPr>
        <a:xfrm>
          <a:off x="4931449" y="3045724"/>
          <a:ext cx="2828369" cy="773382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2300" kern="1200" dirty="0"/>
            <a:t>HTTP</a:t>
          </a:r>
          <a:endParaRPr lang="en-NO" sz="2300" kern="1200" dirty="0"/>
        </a:p>
      </dsp:txBody>
      <dsp:txXfrm>
        <a:off x="4969202" y="3083477"/>
        <a:ext cx="2752863" cy="69787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0D7236-927A-004A-9594-D900AE58722C}">
      <dsp:nvSpPr>
        <dsp:cNvPr id="0" name=""/>
        <dsp:cNvSpPr/>
      </dsp:nvSpPr>
      <dsp:spPr>
        <a:xfrm>
          <a:off x="7214841" y="2619731"/>
          <a:ext cx="2050233" cy="48786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32464"/>
              </a:lnTo>
              <a:lnTo>
                <a:pt x="2050233" y="332464"/>
              </a:lnTo>
              <a:lnTo>
                <a:pt x="2050233" y="487862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7BB3CA0-2BDB-3E4A-B08A-B4E33D112381}">
      <dsp:nvSpPr>
        <dsp:cNvPr id="0" name=""/>
        <dsp:cNvSpPr/>
      </dsp:nvSpPr>
      <dsp:spPr>
        <a:xfrm>
          <a:off x="7169121" y="2619731"/>
          <a:ext cx="91440" cy="48786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87862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154D694-37DD-A844-953A-8DAE31F33D7E}">
      <dsp:nvSpPr>
        <dsp:cNvPr id="0" name=""/>
        <dsp:cNvSpPr/>
      </dsp:nvSpPr>
      <dsp:spPr>
        <a:xfrm>
          <a:off x="5164607" y="2619731"/>
          <a:ext cx="2050233" cy="487862"/>
        </a:xfrm>
        <a:custGeom>
          <a:avLst/>
          <a:gdLst/>
          <a:ahLst/>
          <a:cxnLst/>
          <a:rect l="0" t="0" r="0" b="0"/>
          <a:pathLst>
            <a:path>
              <a:moveTo>
                <a:pt x="2050233" y="0"/>
              </a:moveTo>
              <a:lnTo>
                <a:pt x="2050233" y="332464"/>
              </a:lnTo>
              <a:lnTo>
                <a:pt x="0" y="332464"/>
              </a:lnTo>
              <a:lnTo>
                <a:pt x="0" y="487862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E1409C7-4104-BA45-ACF2-1A2411341F14}">
      <dsp:nvSpPr>
        <dsp:cNvPr id="0" name=""/>
        <dsp:cNvSpPr/>
      </dsp:nvSpPr>
      <dsp:spPr>
        <a:xfrm>
          <a:off x="4652049" y="1066678"/>
          <a:ext cx="2562792" cy="48786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32464"/>
              </a:lnTo>
              <a:lnTo>
                <a:pt x="2562792" y="332464"/>
              </a:lnTo>
              <a:lnTo>
                <a:pt x="2562792" y="487862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DA7B05E-2604-2D47-B719-9547BFC1E316}">
      <dsp:nvSpPr>
        <dsp:cNvPr id="0" name=""/>
        <dsp:cNvSpPr/>
      </dsp:nvSpPr>
      <dsp:spPr>
        <a:xfrm>
          <a:off x="2089256" y="2619731"/>
          <a:ext cx="1025116" cy="48786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32464"/>
              </a:lnTo>
              <a:lnTo>
                <a:pt x="1025116" y="332464"/>
              </a:lnTo>
              <a:lnTo>
                <a:pt x="1025116" y="487862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1DDE45A-5C26-C541-8290-0A97A55821F2}">
      <dsp:nvSpPr>
        <dsp:cNvPr id="0" name=""/>
        <dsp:cNvSpPr/>
      </dsp:nvSpPr>
      <dsp:spPr>
        <a:xfrm>
          <a:off x="1064139" y="2619731"/>
          <a:ext cx="1025116" cy="487862"/>
        </a:xfrm>
        <a:custGeom>
          <a:avLst/>
          <a:gdLst/>
          <a:ahLst/>
          <a:cxnLst/>
          <a:rect l="0" t="0" r="0" b="0"/>
          <a:pathLst>
            <a:path>
              <a:moveTo>
                <a:pt x="1025116" y="0"/>
              </a:moveTo>
              <a:lnTo>
                <a:pt x="1025116" y="332464"/>
              </a:lnTo>
              <a:lnTo>
                <a:pt x="0" y="332464"/>
              </a:lnTo>
              <a:lnTo>
                <a:pt x="0" y="487862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A342482-59AE-9E41-A89A-9FFF9C8C8C52}">
      <dsp:nvSpPr>
        <dsp:cNvPr id="0" name=""/>
        <dsp:cNvSpPr/>
      </dsp:nvSpPr>
      <dsp:spPr>
        <a:xfrm>
          <a:off x="2089256" y="1066678"/>
          <a:ext cx="2562792" cy="487862"/>
        </a:xfrm>
        <a:custGeom>
          <a:avLst/>
          <a:gdLst/>
          <a:ahLst/>
          <a:cxnLst/>
          <a:rect l="0" t="0" r="0" b="0"/>
          <a:pathLst>
            <a:path>
              <a:moveTo>
                <a:pt x="2562792" y="0"/>
              </a:moveTo>
              <a:lnTo>
                <a:pt x="2562792" y="332464"/>
              </a:lnTo>
              <a:lnTo>
                <a:pt x="0" y="332464"/>
              </a:lnTo>
              <a:lnTo>
                <a:pt x="0" y="487862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B9B9273-1245-A444-A927-C0762A54A731}">
      <dsp:nvSpPr>
        <dsp:cNvPr id="0" name=""/>
        <dsp:cNvSpPr/>
      </dsp:nvSpPr>
      <dsp:spPr>
        <a:xfrm>
          <a:off x="3813317" y="1489"/>
          <a:ext cx="1677464" cy="106518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1A103888-A152-1340-A761-A41D3B93A9AB}">
      <dsp:nvSpPr>
        <dsp:cNvPr id="0" name=""/>
        <dsp:cNvSpPr/>
      </dsp:nvSpPr>
      <dsp:spPr>
        <a:xfrm>
          <a:off x="3999701" y="178554"/>
          <a:ext cx="1677464" cy="106518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/>
            <a:t>Test double</a:t>
          </a:r>
        </a:p>
      </dsp:txBody>
      <dsp:txXfrm>
        <a:off x="4030899" y="209752"/>
        <a:ext cx="1615068" cy="1002793"/>
      </dsp:txXfrm>
    </dsp:sp>
    <dsp:sp modelId="{540F0A28-1F4D-8141-BF06-82B8D438C679}">
      <dsp:nvSpPr>
        <dsp:cNvPr id="0" name=""/>
        <dsp:cNvSpPr/>
      </dsp:nvSpPr>
      <dsp:spPr>
        <a:xfrm>
          <a:off x="1250524" y="1554541"/>
          <a:ext cx="1677464" cy="106518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44B3DA47-E2A3-9E4D-A35D-25F775D0C364}">
      <dsp:nvSpPr>
        <dsp:cNvPr id="0" name=""/>
        <dsp:cNvSpPr/>
      </dsp:nvSpPr>
      <dsp:spPr>
        <a:xfrm>
          <a:off x="1436909" y="1731606"/>
          <a:ext cx="1677464" cy="106518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b="1" kern="1200" dirty="0"/>
            <a:t>Mock</a:t>
          </a:r>
        </a:p>
      </dsp:txBody>
      <dsp:txXfrm>
        <a:off x="1468107" y="1762804"/>
        <a:ext cx="1615068" cy="1002793"/>
      </dsp:txXfrm>
    </dsp:sp>
    <dsp:sp modelId="{A9A2E156-9D90-B144-B1A4-C4581F5EADC6}">
      <dsp:nvSpPr>
        <dsp:cNvPr id="0" name=""/>
        <dsp:cNvSpPr/>
      </dsp:nvSpPr>
      <dsp:spPr>
        <a:xfrm>
          <a:off x="225407" y="3107593"/>
          <a:ext cx="1677464" cy="106518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6304566D-4F72-C143-AB99-FAF833EBB530}">
      <dsp:nvSpPr>
        <dsp:cNvPr id="0" name=""/>
        <dsp:cNvSpPr/>
      </dsp:nvSpPr>
      <dsp:spPr>
        <a:xfrm>
          <a:off x="411792" y="3284659"/>
          <a:ext cx="1677464" cy="106518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b="1" kern="1200" dirty="0"/>
            <a:t>Mock</a:t>
          </a:r>
        </a:p>
      </dsp:txBody>
      <dsp:txXfrm>
        <a:off x="442990" y="3315857"/>
        <a:ext cx="1615068" cy="1002793"/>
      </dsp:txXfrm>
    </dsp:sp>
    <dsp:sp modelId="{4880D01A-D9E2-6842-8D63-684BF12CF4DB}">
      <dsp:nvSpPr>
        <dsp:cNvPr id="0" name=""/>
        <dsp:cNvSpPr/>
      </dsp:nvSpPr>
      <dsp:spPr>
        <a:xfrm>
          <a:off x="2275641" y="3107593"/>
          <a:ext cx="1677464" cy="106518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A3AAEAA0-B148-9D4A-AE55-83CFD94C075E}">
      <dsp:nvSpPr>
        <dsp:cNvPr id="0" name=""/>
        <dsp:cNvSpPr/>
      </dsp:nvSpPr>
      <dsp:spPr>
        <a:xfrm>
          <a:off x="2462026" y="3284659"/>
          <a:ext cx="1677464" cy="106518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b="1" kern="1200" dirty="0"/>
            <a:t>Spy</a:t>
          </a:r>
        </a:p>
      </dsp:txBody>
      <dsp:txXfrm>
        <a:off x="2493224" y="3315857"/>
        <a:ext cx="1615068" cy="1002793"/>
      </dsp:txXfrm>
    </dsp:sp>
    <dsp:sp modelId="{074E858E-E572-534A-B7F4-D2259BD124AB}">
      <dsp:nvSpPr>
        <dsp:cNvPr id="0" name=""/>
        <dsp:cNvSpPr/>
      </dsp:nvSpPr>
      <dsp:spPr>
        <a:xfrm>
          <a:off x="6376109" y="1554541"/>
          <a:ext cx="1677464" cy="106518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A9834247-5C54-5343-BE84-1347520A2A17}">
      <dsp:nvSpPr>
        <dsp:cNvPr id="0" name=""/>
        <dsp:cNvSpPr/>
      </dsp:nvSpPr>
      <dsp:spPr>
        <a:xfrm>
          <a:off x="6562494" y="1731606"/>
          <a:ext cx="1677464" cy="106518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i="1" kern="1200" dirty="0"/>
            <a:t>Stub</a:t>
          </a:r>
        </a:p>
      </dsp:txBody>
      <dsp:txXfrm>
        <a:off x="6593692" y="1762804"/>
        <a:ext cx="1615068" cy="1002793"/>
      </dsp:txXfrm>
    </dsp:sp>
    <dsp:sp modelId="{47F7B98F-E3A1-574F-ADEC-35E2A0F5258D}">
      <dsp:nvSpPr>
        <dsp:cNvPr id="0" name=""/>
        <dsp:cNvSpPr/>
      </dsp:nvSpPr>
      <dsp:spPr>
        <a:xfrm>
          <a:off x="4325875" y="3107593"/>
          <a:ext cx="1677464" cy="106518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63E032C5-53CF-F249-8CD0-B4C6E84F217C}">
      <dsp:nvSpPr>
        <dsp:cNvPr id="0" name=""/>
        <dsp:cNvSpPr/>
      </dsp:nvSpPr>
      <dsp:spPr>
        <a:xfrm>
          <a:off x="4512260" y="3284659"/>
          <a:ext cx="1677464" cy="106518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i="1" kern="1200" dirty="0"/>
            <a:t>Stub</a:t>
          </a:r>
        </a:p>
      </dsp:txBody>
      <dsp:txXfrm>
        <a:off x="4543458" y="3315857"/>
        <a:ext cx="1615068" cy="1002793"/>
      </dsp:txXfrm>
    </dsp:sp>
    <dsp:sp modelId="{2EB6B9F8-DCF5-D046-82F1-CB1B418276BF}">
      <dsp:nvSpPr>
        <dsp:cNvPr id="0" name=""/>
        <dsp:cNvSpPr/>
      </dsp:nvSpPr>
      <dsp:spPr>
        <a:xfrm>
          <a:off x="6376109" y="3107593"/>
          <a:ext cx="1677464" cy="106518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ED907F10-F198-FE4F-AF8D-20F0C86D6108}">
      <dsp:nvSpPr>
        <dsp:cNvPr id="0" name=""/>
        <dsp:cNvSpPr/>
      </dsp:nvSpPr>
      <dsp:spPr>
        <a:xfrm>
          <a:off x="6562494" y="3284659"/>
          <a:ext cx="1677464" cy="106518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i="1" kern="1200" dirty="0"/>
            <a:t>Dummy</a:t>
          </a:r>
        </a:p>
      </dsp:txBody>
      <dsp:txXfrm>
        <a:off x="6593692" y="3315857"/>
        <a:ext cx="1615068" cy="1002793"/>
      </dsp:txXfrm>
    </dsp:sp>
    <dsp:sp modelId="{337FD89F-C95F-1B4A-9D8B-28F468612CD5}">
      <dsp:nvSpPr>
        <dsp:cNvPr id="0" name=""/>
        <dsp:cNvSpPr/>
      </dsp:nvSpPr>
      <dsp:spPr>
        <a:xfrm>
          <a:off x="8426343" y="3107593"/>
          <a:ext cx="1677464" cy="106518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E3368691-0649-204C-8BA6-9749500E59E4}">
      <dsp:nvSpPr>
        <dsp:cNvPr id="0" name=""/>
        <dsp:cNvSpPr/>
      </dsp:nvSpPr>
      <dsp:spPr>
        <a:xfrm>
          <a:off x="8612728" y="3284659"/>
          <a:ext cx="1677464" cy="106518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i="1" kern="1200" dirty="0"/>
            <a:t>Fake</a:t>
          </a:r>
        </a:p>
      </dsp:txBody>
      <dsp:txXfrm>
        <a:off x="8643926" y="3315857"/>
        <a:ext cx="1615068" cy="100279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EEEB4A-1008-634F-9C2F-6ADF52828E84}">
      <dsp:nvSpPr>
        <dsp:cNvPr id="0" name=""/>
        <dsp:cNvSpPr/>
      </dsp:nvSpPr>
      <dsp:spPr>
        <a:xfrm rot="10800000">
          <a:off x="1483104" y="1944"/>
          <a:ext cx="4688540" cy="1208626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2971" tIns="213360" rIns="398272" bIns="213360" numCol="1" spcCol="1270" anchor="ctr" anchorCtr="0">
          <a:noAutofit/>
        </a:bodyPr>
        <a:lstStyle/>
        <a:p>
          <a:pPr marL="0" lvl="0" indent="0" algn="ctr" defTabSz="2489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5600" kern="1200" dirty="0"/>
            <a:t>Arrange</a:t>
          </a:r>
        </a:p>
      </dsp:txBody>
      <dsp:txXfrm rot="10800000">
        <a:off x="1785260" y="1944"/>
        <a:ext cx="4386384" cy="1208626"/>
      </dsp:txXfrm>
    </dsp:sp>
    <dsp:sp modelId="{7E71B1F4-76AF-664F-AF8B-8FB5E8B49EE4}">
      <dsp:nvSpPr>
        <dsp:cNvPr id="0" name=""/>
        <dsp:cNvSpPr/>
      </dsp:nvSpPr>
      <dsp:spPr>
        <a:xfrm>
          <a:off x="878791" y="1944"/>
          <a:ext cx="1208626" cy="1208626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57A96FD-A2B8-134A-B8E3-8B43D17AFD4A}">
      <dsp:nvSpPr>
        <dsp:cNvPr id="0" name=""/>
        <dsp:cNvSpPr/>
      </dsp:nvSpPr>
      <dsp:spPr>
        <a:xfrm rot="10800000">
          <a:off x="1483104" y="1571355"/>
          <a:ext cx="4688540" cy="1208626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2971" tIns="213360" rIns="398272" bIns="213360" numCol="1" spcCol="1270" anchor="ctr" anchorCtr="0">
          <a:noAutofit/>
        </a:bodyPr>
        <a:lstStyle/>
        <a:p>
          <a:pPr marL="0" lvl="0" indent="0" algn="ctr" defTabSz="2489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5600" kern="1200" dirty="0"/>
            <a:t>Act</a:t>
          </a:r>
        </a:p>
      </dsp:txBody>
      <dsp:txXfrm rot="10800000">
        <a:off x="1785260" y="1571355"/>
        <a:ext cx="4386384" cy="1208626"/>
      </dsp:txXfrm>
    </dsp:sp>
    <dsp:sp modelId="{BC027A1C-FFE0-D646-BCBE-FCF5A7C19FAE}">
      <dsp:nvSpPr>
        <dsp:cNvPr id="0" name=""/>
        <dsp:cNvSpPr/>
      </dsp:nvSpPr>
      <dsp:spPr>
        <a:xfrm>
          <a:off x="878791" y="1571355"/>
          <a:ext cx="1208626" cy="1208626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43B2665-E6ED-164D-95B1-CC57B2EABF76}">
      <dsp:nvSpPr>
        <dsp:cNvPr id="0" name=""/>
        <dsp:cNvSpPr/>
      </dsp:nvSpPr>
      <dsp:spPr>
        <a:xfrm rot="10800000">
          <a:off x="1483104" y="3140766"/>
          <a:ext cx="4688540" cy="1208626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2971" tIns="213360" rIns="398272" bIns="213360" numCol="1" spcCol="1270" anchor="ctr" anchorCtr="0">
          <a:noAutofit/>
        </a:bodyPr>
        <a:lstStyle/>
        <a:p>
          <a:pPr marL="0" lvl="0" indent="0" algn="ctr" defTabSz="2489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5600" kern="1200" dirty="0"/>
            <a:t>Assert</a:t>
          </a:r>
        </a:p>
      </dsp:txBody>
      <dsp:txXfrm rot="10800000">
        <a:off x="1785260" y="3140766"/>
        <a:ext cx="4386384" cy="1208626"/>
      </dsp:txXfrm>
    </dsp:sp>
    <dsp:sp modelId="{22139EE9-ADD4-FF49-AB37-33301F5932C1}">
      <dsp:nvSpPr>
        <dsp:cNvPr id="0" name=""/>
        <dsp:cNvSpPr/>
      </dsp:nvSpPr>
      <dsp:spPr>
        <a:xfrm>
          <a:off x="878791" y="3140766"/>
          <a:ext cx="1208626" cy="1208626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HexagonCluster">
  <dgm:title val=""/>
  <dgm:desc val=""/>
  <dgm:catLst>
    <dgm:cat type="picture" pri="21000"/>
    <dgm:cat type="relationship" pri="3200"/>
    <dgm:cat type="pictureconvert" pri="21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21"/>
      <dgm:chPref val="21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3871"/>
        </dgm:alg>
        <dgm:constrLst>
          <dgm:constr type="primFontSz" for="des" ptType="node" op="equ" val="65"/>
          <dgm:constr type="l" for="ch" forName="text1" refType="w" fact="0.4525"/>
          <dgm:constr type="t" for="ch" forName="text1" refType="h" fact="0.346"/>
          <dgm:constr type="w" for="ch" forName="text1" refType="w" fact="0.5475"/>
          <dgm:constr type="h" for="ch" forName="text1" refType="h" fact="0.654"/>
          <dgm:constr type="l" for="ch" forName="textaccent1" refType="w" fact="0.4652"/>
          <dgm:constr type="t" for="ch" forName="textaccent1" refType="h" fact="0.6348"/>
          <dgm:constr type="w" for="ch" forName="textaccent1" refType="w" fact="0.0639"/>
          <dgm:constr type="h" for="ch" forName="textaccent1" refType="h" fact="0.0765"/>
          <dgm:constr type="l" for="ch" forName="image1" refType="w" fact="0"/>
          <dgm:constr type="t" for="ch" forName="image1" refType="h" fact="0"/>
          <dgm:constr type="w" for="ch" forName="image1" refType="w" fact="0.5468"/>
          <dgm:constr type="h" for="ch" forName="image1" refType="h" fact="0.6538"/>
          <dgm:constr type="l" for="ch" forName="imageaccent1" refType="w" fact="0.3702"/>
          <dgm:constr type="t" for="ch" forName="imageaccent1" refType="h" fact="0.5633"/>
          <dgm:constr type="w" for="ch" forName="imageaccent1" refType="w" fact="0.0639"/>
          <dgm:constr type="h" for="ch" forName="imageaccent1" refType="h" fact="0.0765"/>
        </dgm:constrLst>
      </dgm:if>
      <dgm:if name="Name3" axis="ch" ptType="node" func="cnt" op="equ" val="2">
        <dgm:alg type="composite">
          <dgm:param type="ar" val="2.6443"/>
        </dgm:alg>
        <dgm:constrLst>
          <dgm:constr type="primFontSz" for="des" ptType="node" op="equ" val="65"/>
          <dgm:constr type="l" for="ch" forName="text1" refType="w" fact="0.2383"/>
          <dgm:constr type="t" for="ch" forName="text1" refType="h" fact="0.3501"/>
          <dgm:constr type="w" for="ch" forName="text1" refType="w" fact="0.285"/>
          <dgm:constr type="h" for="ch" forName="text1" refType="h" fact="0.6499"/>
          <dgm:constr type="l" for="ch" forName="textaccent1" refType="w" fact="0.2472"/>
          <dgm:constr type="t" for="ch" forName="textaccent1" refType="h" fact="0.6371"/>
          <dgm:constr type="w" for="ch" forName="textaccent1" refType="w" fact="0.0333"/>
          <dgm:constr type="h" for="ch" forName="textaccent1" refType="h" fact="0.076"/>
          <dgm:constr type="l" for="ch" forName="image1" refType="w" fact="0"/>
          <dgm:constr type="t" for="ch" forName="image1" refType="h" fact="0"/>
          <dgm:constr type="w" for="ch" forName="image1" refType="w" fact="0.285"/>
          <dgm:constr type="h" for="ch" forName="image1" refType="h" fact="0.6499"/>
          <dgm:constr type="l" for="ch" forName="imageaccent1" refType="w" fact="0.1942"/>
          <dgm:constr type="t" for="ch" forName="imageaccent1" refType="h" fact="0.5602"/>
          <dgm:constr type="w" for="ch" forName="imageaccent1" refType="w" fact="0.0333"/>
          <dgm:constr type="h" for="ch" forName="imageaccent1" refType="h" fact="0.076"/>
          <dgm:constr type="l" for="ch" forName="text2" refType="w" fact="0.4767"/>
          <dgm:constr type="t" for="ch" forName="text2" refType="h" fact="0"/>
          <dgm:constr type="w" for="ch" forName="text2" refType="w" fact="0.285"/>
          <dgm:constr type="h" for="ch" forName="text2" refType="h" fact="0.6499"/>
          <dgm:constr type="l" for="ch" forName="textaccent2" refType="w" fact="0.6709"/>
          <dgm:constr type="t" for="ch" forName="textaccent2" refType="h" fact="0.5602"/>
          <dgm:constr type="w" for="ch" forName="textaccent2" refType="w" fact="0.0333"/>
          <dgm:constr type="h" for="ch" forName="textaccent2" refType="h" fact="0.076"/>
          <dgm:constr type="l" for="ch" forName="image2" refType="w" fact="0.715"/>
          <dgm:constr type="t" for="ch" forName="image2" refType="h" fact="0.3501"/>
          <dgm:constr type="w" for="ch" forName="image2" refType="w" fact="0.285"/>
          <dgm:constr type="h" for="ch" forName="image2" refType="h" fact="0.6499"/>
          <dgm:constr type="l" for="ch" forName="imageaccent2" refType="w" fact="0.7239"/>
          <dgm:constr type="t" for="ch" forName="imageaccent2" refType="h" fact="0.6371"/>
          <dgm:constr type="w" for="ch" forName="imageaccent2" refType="w" fact="0.0333"/>
          <dgm:constr type="h" for="ch" forName="imageaccent2" refType="h" fact="0.076"/>
        </dgm:constrLst>
      </dgm:if>
      <dgm:if name="Name4" axis="ch" ptType="node" func="cnt" op="equ" val="3">
        <dgm:alg type="composite">
          <dgm:param type="ar" val="1.5623"/>
        </dgm:alg>
        <dgm:constrLst>
          <dgm:constr type="primFontSz" for="des" ptType="node" op="equ" val="65"/>
          <dgm:constr type="l" for="ch" forName="text1" refType="w" fact="0.2402"/>
          <dgm:constr type="t" for="ch" forName="text1" refType="h" fact="0.6215"/>
          <dgm:constr type="w" for="ch" forName="text1" refType="w" fact="0.281"/>
          <dgm:constr type="h" for="ch" forName="text1" refType="h" fact="0.3785"/>
          <dgm:constr type="l" for="ch" forName="textaccent1" refType="w" fact="0.2475"/>
          <dgm:constr type="t" for="ch" forName="textaccent1" refType="h" fact="0.7886"/>
          <dgm:constr type="w" for="ch" forName="textaccent1" refType="w" fact="0.0329"/>
          <dgm:constr type="h" for="ch" forName="textaccent1" refType="h" fact="0.0443"/>
          <dgm:constr type="l" for="ch" forName="image1" refType="w" fact="0"/>
          <dgm:constr type="t" for="ch" forName="image1" refType="h" fact="0.4182"/>
          <dgm:constr type="w" for="ch" forName="image1" refType="w" fact="0.281"/>
          <dgm:constr type="h" for="ch" forName="image1" refType="h" fact="0.3785"/>
          <dgm:constr type="l" for="ch" forName="imageaccent1" refType="w" fact="0.1913"/>
          <dgm:constr type="t" for="ch" forName="imageaccent1" refType="h" fact="0.7467"/>
          <dgm:constr type="w" for="ch" forName="imageaccent1" refType="w" fact="0.0329"/>
          <dgm:constr type="h" for="ch" forName="imageaccent1" refType="h" fact="0.0443"/>
          <dgm:constr type="l" for="ch" forName="text2" refType="w" fact="0.4796"/>
          <dgm:constr type="t" for="ch" forName="text2" refType="h" fact="0.4137"/>
          <dgm:constr type="w" for="ch" forName="text2" refType="w" fact="0.281"/>
          <dgm:constr type="h" for="ch" forName="text2" refType="h" fact="0.3785"/>
          <dgm:constr type="l" for="ch" forName="textaccent2" refType="w" fact="0.6717"/>
          <dgm:constr type="t" for="ch" forName="textaccent2" refType="h" fact="0.7418"/>
          <dgm:constr type="w" for="ch" forName="textaccent2" refType="w" fact="0.0329"/>
          <dgm:constr type="h" for="ch" forName="textaccent2" refType="h" fact="0.0443"/>
          <dgm:constr type="l" for="ch" forName="image2" refType="w" fact="0.719"/>
          <dgm:constr type="t" for="ch" forName="image2" refType="h" fact="0.6215"/>
          <dgm:constr type="w" for="ch" forName="image2" refType="w" fact="0.281"/>
          <dgm:constr type="h" for="ch" forName="image2" refType="h" fact="0.3785"/>
          <dgm:constr type="l" for="ch" forName="imageaccent2" refType="w" fact="0.7263"/>
          <dgm:constr type="t" for="ch" forName="imageaccent2" refType="h" fact="0.7886"/>
          <dgm:constr type="w" for="ch" forName="imageaccent2" refType="w" fact="0.0329"/>
          <dgm:constr type="h" for="ch" forName="imageaccent2" refType="h" fact="0.0443"/>
          <dgm:constr type="l" for="ch" forName="text3" refType="w" fact="0.2402"/>
          <dgm:constr type="t" for="ch" forName="text3" refType="h" fact="0.2068"/>
          <dgm:constr type="w" for="ch" forName="text3" refType="w" fact="0.281"/>
          <dgm:constr type="h" for="ch" forName="text3" refType="h" fact="0.3785"/>
          <dgm:constr type="l" for="ch" forName="textaccent3" refType="w" fact="0.4307"/>
          <dgm:constr type="t" for="ch" forName="textaccent3" refType="h" fact="0.215"/>
          <dgm:constr type="w" for="ch" forName="textaccent3" refType="w" fact="0.0329"/>
          <dgm:constr type="h" for="ch" forName="textaccent3" refType="h" fact="0.0443"/>
          <dgm:constr type="l" for="ch" forName="image3" refType="w" fact="0.4796"/>
          <dgm:constr type="t" for="ch" forName="image3" refType="h" fact="0"/>
          <dgm:constr type="w" for="ch" forName="image3" refType="w" fact="0.281"/>
          <dgm:constr type="h" for="ch" forName="image3" refType="h" fact="0.3785"/>
          <dgm:constr type="l" for="ch" forName="imageaccent3" refType="w" fact="0.4879"/>
          <dgm:constr type="t" for="ch" forName="imageaccent3" refType="h" fact="0.1662"/>
          <dgm:constr type="w" for="ch" forName="imageaccent3" refType="w" fact="0.0329"/>
          <dgm:constr type="h" for="ch" forName="imageaccent3" refType="h" fact="0.0443"/>
        </dgm:constrLst>
      </dgm:if>
      <dgm:if name="Name5" axis="ch" ptType="node" func="cnt" op="equ" val="4">
        <dgm:alg type="composite">
          <dgm:param type="ar" val="1.943"/>
        </dgm:alg>
        <dgm:constrLst>
          <dgm:constr type="primFontSz" for="des" ptType="node" op="equ" val="65"/>
          <dgm:constr type="l" for="ch" forName="image2" refType="w" fact="0.5787"/>
          <dgm:constr type="t" for="ch" forName="image2" refType="h" fact="0.6208"/>
          <dgm:constr type="w" for="ch" forName="image2" refType="w" fact="0.227"/>
          <dgm:constr type="h" for="ch" forName="image2" refType="h" fact="0.3786"/>
          <dgm:constr type="l" for="ch" forName="text4" refType="w" fact="0.5787"/>
          <dgm:constr type="t" for="ch" forName="text4" refType="h" fact="0.2081"/>
          <dgm:constr type="w" for="ch" forName="text4" refType="w" fact="0.227"/>
          <dgm:constr type="h" for="ch" forName="text4" refType="h" fact="0.3786"/>
          <dgm:constr type="l" for="ch" forName="text2" refType="w" fact="0.3852"/>
          <dgm:constr type="t" for="ch" forName="text2" refType="h" fact="0.4127"/>
          <dgm:constr type="w" for="ch" forName="text2" refType="w" fact="0.227"/>
          <dgm:constr type="h" for="ch" forName="text2" refType="h" fact="0.3786"/>
          <dgm:constr type="l" for="ch" forName="image3" refType="w" fact="0.3852"/>
          <dgm:constr type="t" for="ch" forName="image3" refType="h" fact="0"/>
          <dgm:constr type="w" for="ch" forName="image3" refType="w" fact="0.227"/>
          <dgm:constr type="h" for="ch" forName="image3" refType="h" fact="0.3786"/>
          <dgm:constr type="l" for="ch" forName="text1" refType="w" fact="0.1927"/>
          <dgm:constr type="t" for="ch" forName="text1" refType="h" fact="0.6214"/>
          <dgm:constr type="w" for="ch" forName="text1" refType="w" fact="0.227"/>
          <dgm:constr type="h" for="ch" forName="text1" refType="h" fact="0.3786"/>
          <dgm:constr type="l" for="ch" forName="textaccent1" refType="w" fact="0.1998"/>
          <dgm:constr type="t" for="ch" forName="textaccent1" refType="h" fact="0.7887"/>
          <dgm:constr type="w" for="ch" forName="textaccent1" refType="w" fact="0.0265"/>
          <dgm:constr type="h" for="ch" forName="textaccent1" refType="h" fact="0.0444"/>
          <dgm:constr type="l" for="ch" forName="image1" refType="w" fact="0"/>
          <dgm:constr type="t" for="ch" forName="image1" refType="h" fact="0.4156"/>
          <dgm:constr type="w" for="ch" forName="image1" refType="w" fact="0.227"/>
          <dgm:constr type="h" for="ch" forName="image1" refType="h" fact="0.3786"/>
          <dgm:constr type="l" for="ch" forName="imageaccent1" refType="w" fact="0.1537"/>
          <dgm:constr type="t" for="ch" forName="imageaccent1" refType="h" fact="0.7417"/>
          <dgm:constr type="w" for="ch" forName="imageaccent1" refType="w" fact="0.0265"/>
          <dgm:constr type="h" for="ch" forName="imageaccent1" refType="h" fact="0.0444"/>
          <dgm:constr type="l" for="ch" forName="textaccent2" refType="w" fact="0.5407"/>
          <dgm:constr type="t" for="ch" forName="textaccent2" refType="h" fact="0.7384"/>
          <dgm:constr type="w" for="ch" forName="textaccent2" refType="w" fact="0.0265"/>
          <dgm:constr type="h" for="ch" forName="textaccent2" refType="h" fact="0.0444"/>
          <dgm:constr type="l" for="ch" forName="imageaccent2" refType="w" fact="0.5839"/>
          <dgm:constr type="t" for="ch" forName="imageaccent2" refType="h" fact="0.7904"/>
          <dgm:constr type="w" for="ch" forName="imageaccent2" refType="w" fact="0.0265"/>
          <dgm:constr type="h" for="ch" forName="imageaccent2" refType="h" fact="0.0444"/>
          <dgm:constr type="l" for="ch" forName="text3" refType="w" fact="0.1927"/>
          <dgm:constr type="t" for="ch" forName="text3" refType="h" fact="0.2087"/>
          <dgm:constr type="w" for="ch" forName="text3" refType="w" fact="0.227"/>
          <dgm:constr type="h" for="ch" forName="text3" refType="h" fact="0.3786"/>
          <dgm:constr type="l" for="ch" forName="textaccent3" refType="w" fact="0.3472"/>
          <dgm:constr type="t" for="ch" forName="textaccent3" refType="h" fact="0.2165"/>
          <dgm:constr type="w" for="ch" forName="textaccent3" refType="w" fact="0.0265"/>
          <dgm:constr type="h" for="ch" forName="textaccent3" refType="h" fact="0.0444"/>
          <dgm:constr type="l" for="ch" forName="imageaccent3" refType="w" fact="0.3904"/>
          <dgm:constr type="t" for="ch" forName="imageaccent3" refType="h" fact="0.1678"/>
          <dgm:constr type="w" for="ch" forName="imageaccent3" refType="w" fact="0.0265"/>
          <dgm:constr type="h" for="ch" forName="imageaccent3" refType="h" fact="0.0444"/>
          <dgm:constr type="l" for="ch" forName="textaccent4" refType="w" fact="0.7739"/>
          <dgm:constr type="t" for="ch" forName="textaccent4" refType="h" fact="0.3752"/>
          <dgm:constr type="w" for="ch" forName="textaccent4" refType="w" fact="0.0265"/>
          <dgm:constr type="h" for="ch" forName="textaccent4" refType="h" fact="0.0444"/>
          <dgm:constr type="l" for="ch" forName="image4" refType="w" fact="0.773"/>
          <dgm:constr type="t" for="ch" forName="image4" refType="h" fact="0.4162"/>
          <dgm:constr type="w" for="ch" forName="image4" refType="w" fact="0.227"/>
          <dgm:constr type="h" for="ch" forName="image4" refType="h" fact="0.3786"/>
          <dgm:constr type="l" for="ch" forName="imageaccent4" refType="w" fact="0.8188"/>
          <dgm:constr type="t" for="ch" forName="imageaccent4" refType="h" fact="0.4229"/>
          <dgm:constr type="w" for="ch" forName="imageaccent4" refType="w" fact="0.0265"/>
          <dgm:constr type="h" for="ch" forName="imageaccent4" refType="h" fact="0.0444"/>
        </dgm:constrLst>
      </dgm:if>
      <dgm:if name="Name6" axis="ch" ptType="node" func="cnt" op="equ" val="5">
        <dgm:alg type="composite">
          <dgm:param type="ar" val="2.3203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4193"/>
          <dgm:constr type="w" for="ch" forName="image4" refType="w" fact="0.1886"/>
          <dgm:constr type="h" for="ch" forName="image4" refType="h" fact="0.3757"/>
          <dgm:constr type="l" for="ch" forName="text5" refType="w" fact="0.6491"/>
          <dgm:constr type="t" for="ch" forName="text5" refType="h" fact="0.004"/>
          <dgm:constr type="w" for="ch" forName="text5" refType="w" fact="0.1886"/>
          <dgm:constr type="h" for="ch" forName="text5" refType="h" fact="0.3757"/>
          <dgm:constr type="l" for="ch" forName="image5" refType="w" fact="0.8114"/>
          <dgm:constr type="t" for="ch" forName="image5" refType="h" fact="0.2136"/>
          <dgm:constr type="w" for="ch" forName="image5" refType="w" fact="0.1886"/>
          <dgm:constr type="h" for="ch" forName="image5" refType="h" fact="0.3757"/>
          <dgm:constr type="l" for="ch" forName="image2" refType="w" fact="0.4868"/>
          <dgm:constr type="t" for="ch" forName="image2" refType="h" fact="0.6235"/>
          <dgm:constr type="w" for="ch" forName="image2" refType="w" fact="0.1886"/>
          <dgm:constr type="h" for="ch" forName="image2" refType="h" fact="0.3757"/>
          <dgm:constr type="l" for="ch" forName="text4" refType="w" fact="0.4868"/>
          <dgm:constr type="t" for="ch" forName="text4" refType="h" fact="0.2081"/>
          <dgm:constr type="w" for="ch" forName="text4" refType="w" fact="0.1886"/>
          <dgm:constr type="h" for="ch" forName="text4" refType="h" fact="0.3757"/>
          <dgm:constr type="l" for="ch" forName="text2" refType="w" fact="0.3246"/>
          <dgm:constr type="t" for="ch" forName="text2" refType="h" fact="0.4154"/>
          <dgm:constr type="w" for="ch" forName="text2" refType="w" fact="0.1886"/>
          <dgm:constr type="h" for="ch" forName="text2" refType="h" fact="0.3757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757"/>
          <dgm:constr type="l" for="ch" forName="text1" refType="w" fact="0.1623"/>
          <dgm:constr type="t" for="ch" forName="text1" refType="h" fact="0.6243"/>
          <dgm:constr type="w" for="ch" forName="text1" refType="w" fact="0.1886"/>
          <dgm:constr type="h" for="ch" forName="text1" refType="h" fact="0.3757"/>
          <dgm:constr type="l" for="ch" forName="text3" refType="w" fact="0.1623"/>
          <dgm:constr type="t" for="ch" forName="text3" refType="h" fact="0.2089"/>
          <dgm:constr type="w" for="ch" forName="text3" refType="w" fact="0.1886"/>
          <dgm:constr type="h" for="ch" forName="text3" refType="h" fact="0.3757"/>
          <dgm:constr type="l" for="ch" forName="textaccent1" refType="w" fact="0.1668"/>
          <dgm:constr type="t" for="ch" forName="textaccent1" refType="h" fact="0.7923"/>
          <dgm:constr type="w" for="ch" forName="textaccent1" refType="w" fact="0.022"/>
          <dgm:constr type="h" for="ch" forName="textaccent1" refType="h" fact="0.044"/>
          <dgm:constr type="l" for="ch" forName="image1" refType="w" fact="0"/>
          <dgm:constr type="t" for="ch" forName="image1" refType="h" fact="0.4166"/>
          <dgm:constr type="w" for="ch" forName="image1" refType="w" fact="0.1886"/>
          <dgm:constr type="h" for="ch" forName="image1" refType="h" fact="0.3757"/>
          <dgm:constr type="l" for="ch" forName="imageaccent1" refType="w" fact="0.1292"/>
          <dgm:constr type="t" for="ch" forName="imageaccent1" refType="h" fact="0.7424"/>
          <dgm:constr type="w" for="ch" forName="imageaccent1" refType="w" fact="0.022"/>
          <dgm:constr type="h" for="ch" forName="imageaccent1" refType="h" fact="0.044"/>
          <dgm:constr type="l" for="ch" forName="textaccent2" refType="w" fact="0.4544"/>
          <dgm:constr type="t" for="ch" forName="textaccent2" refType="h" fact="0.7404"/>
          <dgm:constr type="w" for="ch" forName="textaccent2" refType="w" fact="0.022"/>
          <dgm:constr type="h" for="ch" forName="textaccent2" refType="h" fact="0.044"/>
          <dgm:constr type="l" for="ch" forName="imageaccent2" refType="w" fact="0.4914"/>
          <dgm:constr type="t" for="ch" forName="imageaccent2" refType="h" fact="0.7907"/>
          <dgm:constr type="w" for="ch" forName="imageaccent2" refType="w" fact="0.022"/>
          <dgm:constr type="h" for="ch" forName="imageaccent2" refType="h" fact="0.044"/>
          <dgm:constr type="l" for="ch" forName="textaccent3" refType="w" fact="0.2915"/>
          <dgm:constr type="t" for="ch" forName="textaccent3" refType="h" fact="0.216"/>
          <dgm:constr type="w" for="ch" forName="textaccent3" refType="w" fact="0.022"/>
          <dgm:constr type="h" for="ch" forName="textaccent3" refType="h" fact="0.044"/>
          <dgm:constr type="l" for="ch" forName="imageaccent3" refType="w" fact="0.3299"/>
          <dgm:constr type="t" for="ch" forName="imageaccent3" refType="h" fact="0.1665"/>
          <dgm:constr type="w" for="ch" forName="imageaccent3" refType="w" fact="0.022"/>
          <dgm:constr type="h" for="ch" forName="imageaccent3" refType="h" fact="0.044"/>
          <dgm:constr type="l" for="ch" forName="textaccent4" refType="w" fact="0.65"/>
          <dgm:constr type="t" for="ch" forName="textaccent4" refType="h" fact="0.3746"/>
          <dgm:constr type="w" for="ch" forName="textaccent4" refType="w" fact="0.022"/>
          <dgm:constr type="h" for="ch" forName="textaccent4" refType="h" fact="0.044"/>
          <dgm:constr type="l" for="ch" forName="imageaccent4" refType="w" fact="0.6859"/>
          <dgm:constr type="t" for="ch" forName="imageaccent4" refType="h" fact="0.4261"/>
          <dgm:constr type="w" for="ch" forName="imageaccent4" refType="w" fact="0.022"/>
          <dgm:constr type="h" for="ch" forName="imageaccent4" refType="h" fact="0.044"/>
          <dgm:constr type="l" for="ch" forName="textaccent5" refType="w" fact="0.8123"/>
          <dgm:constr type="t" for="ch" forName="textaccent5" refType="h" fact="0.1724"/>
          <dgm:constr type="w" for="ch" forName="textaccent5" refType="w" fact="0.022"/>
          <dgm:constr type="h" for="ch" forName="textaccent5" refType="h" fact="0.044"/>
          <dgm:constr type="l" for="ch" forName="imageaccent5" refType="w" fact="0.849"/>
          <dgm:constr type="t" for="ch" forName="imageaccent5" refType="h" fact="0.222"/>
          <dgm:constr type="w" for="ch" forName="imageaccent5" refType="w" fact="0.022"/>
          <dgm:constr type="h" for="ch" forName="imageaccent5" refType="h" fact="0.044"/>
        </dgm:constrLst>
      </dgm:if>
      <dgm:if name="Name7" axis="ch" ptType="node" func="cnt" op="equ" val="6">
        <dgm:alg type="composite">
          <dgm:param type="ar" val="1.9179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3466"/>
          <dgm:constr type="w" for="ch" forName="image4" refType="w" fact="0.1886"/>
          <dgm:constr type="h" for="ch" forName="image4" refType="h" fact="0.3106"/>
          <dgm:constr type="l" for="ch" forName="text5" refType="w" fact="0.6491"/>
          <dgm:constr type="t" for="ch" forName="text5" refType="h" fact="0.0033"/>
          <dgm:constr type="w" for="ch" forName="text5" refType="w" fact="0.1886"/>
          <dgm:constr type="h" for="ch" forName="text5" refType="h" fact="0.3106"/>
          <dgm:constr type="l" for="ch" forName="image5" refType="w" fact="0.8114"/>
          <dgm:constr type="t" for="ch" forName="image5" refType="h" fact="0.1766"/>
          <dgm:constr type="w" for="ch" forName="image5" refType="w" fact="0.1886"/>
          <dgm:constr type="h" for="ch" forName="image5" refType="h" fact="0.3106"/>
          <dgm:constr type="l" for="ch" forName="image2" refType="w" fact="0.4868"/>
          <dgm:constr type="t" for="ch" forName="image2" refType="h" fact="0.5154"/>
          <dgm:constr type="w" for="ch" forName="image2" refType="w" fact="0.1886"/>
          <dgm:constr type="h" for="ch" forName="image2" refType="h" fact="0.3106"/>
          <dgm:constr type="l" for="ch" forName="text4" refType="w" fact="0.4868"/>
          <dgm:constr type="t" for="ch" forName="text4" refType="h" fact="0.172"/>
          <dgm:constr type="w" for="ch" forName="text4" refType="w" fact="0.1886"/>
          <dgm:constr type="h" for="ch" forName="text4" refType="h" fact="0.3106"/>
          <dgm:constr type="l" for="ch" forName="text2" refType="w" fact="0.3246"/>
          <dgm:constr type="t" for="ch" forName="text2" refType="h" fact="0.3434"/>
          <dgm:constr type="w" for="ch" forName="text2" refType="w" fact="0.1886"/>
          <dgm:constr type="h" for="ch" forName="text2" refType="h" fact="0.3106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106"/>
          <dgm:constr type="l" for="ch" forName="text1" refType="w" fact="0.1623"/>
          <dgm:constr type="t" for="ch" forName="text1" refType="h" fact="0.516"/>
          <dgm:constr type="w" for="ch" forName="text1" refType="w" fact="0.1886"/>
          <dgm:constr type="h" for="ch" forName="text1" refType="h" fact="0.3106"/>
          <dgm:constr type="l" for="ch" forName="text3" refType="w" fact="0.1623"/>
          <dgm:constr type="t" for="ch" forName="text3" refType="h" fact="0.1727"/>
          <dgm:constr type="w" for="ch" forName="text3" refType="w" fact="0.1886"/>
          <dgm:constr type="h" for="ch" forName="text3" refType="h" fact="0.3106"/>
          <dgm:constr type="l" for="ch" forName="textaccent1" refType="w" fact="0.1668"/>
          <dgm:constr type="t" for="ch" forName="textaccent1" refType="h" fact="0.6549"/>
          <dgm:constr type="w" for="ch" forName="textaccent1" refType="w" fact="0.022"/>
          <dgm:constr type="h" for="ch" forName="textaccent1" refType="h" fact="0.0364"/>
          <dgm:constr type="l" for="ch" forName="image1" refType="w" fact="0"/>
          <dgm:constr type="t" for="ch" forName="image1" refType="h" fact="0.3443"/>
          <dgm:constr type="w" for="ch" forName="image1" refType="w" fact="0.1886"/>
          <dgm:constr type="h" for="ch" forName="image1" refType="h" fact="0.3106"/>
          <dgm:constr type="l" for="ch" forName="imageaccent1" refType="w" fact="0.1292"/>
          <dgm:constr type="t" for="ch" forName="imageaccent1" refType="h" fact="0.6137"/>
          <dgm:constr type="w" for="ch" forName="imageaccent1" refType="w" fact="0.022"/>
          <dgm:constr type="h" for="ch" forName="imageaccent1" refType="h" fact="0.0364"/>
          <dgm:constr type="l" for="ch" forName="textaccent2" refType="w" fact="0.4544"/>
          <dgm:constr type="t" for="ch" forName="textaccent2" refType="h" fact="0.612"/>
          <dgm:constr type="w" for="ch" forName="textaccent2" refType="w" fact="0.022"/>
          <dgm:constr type="h" for="ch" forName="textaccent2" refType="h" fact="0.0364"/>
          <dgm:constr type="l" for="ch" forName="imageaccent2" refType="w" fact="0.4914"/>
          <dgm:constr type="t" for="ch" forName="imageaccent2" refType="h" fact="0.6536"/>
          <dgm:constr type="w" for="ch" forName="imageaccent2" refType="w" fact="0.022"/>
          <dgm:constr type="h" for="ch" forName="imageaccent2" refType="h" fact="0.0364"/>
          <dgm:constr type="l" for="ch" forName="textaccent3" refType="w" fact="0.2915"/>
          <dgm:constr type="t" for="ch" forName="textaccent3" refType="h" fact="0.1786"/>
          <dgm:constr type="w" for="ch" forName="textaccent3" refType="w" fact="0.022"/>
          <dgm:constr type="h" for="ch" forName="textaccent3" refType="h" fact="0.0364"/>
          <dgm:constr type="l" for="ch" forName="imageaccent3" refType="w" fact="0.3299"/>
          <dgm:constr type="t" for="ch" forName="imageaccent3" refType="h" fact="0.1376"/>
          <dgm:constr type="w" for="ch" forName="imageaccent3" refType="w" fact="0.022"/>
          <dgm:constr type="h" for="ch" forName="imageaccent3" refType="h" fact="0.0364"/>
          <dgm:constr type="l" for="ch" forName="textaccent4" refType="w" fact="0.65"/>
          <dgm:constr type="t" for="ch" forName="textaccent4" refType="h" fact="0.3096"/>
          <dgm:constr type="w" for="ch" forName="textaccent4" refType="w" fact="0.022"/>
          <dgm:constr type="h" for="ch" forName="textaccent4" refType="h" fact="0.0364"/>
          <dgm:constr type="l" for="ch" forName="imageaccent4" refType="w" fact="0.6859"/>
          <dgm:constr type="t" for="ch" forName="imageaccent4" refType="h" fact="0.3522"/>
          <dgm:constr type="w" for="ch" forName="imageaccent4" refType="w" fact="0.022"/>
          <dgm:constr type="h" for="ch" forName="imageaccent4" refType="h" fact="0.0364"/>
          <dgm:constr type="l" for="ch" forName="textaccent5" refType="w" fact="0.8123"/>
          <dgm:constr type="t" for="ch" forName="textaccent5" refType="h" fact="0.1425"/>
          <dgm:constr type="w" for="ch" forName="textaccent5" refType="w" fact="0.022"/>
          <dgm:constr type="h" for="ch" forName="textaccent5" refType="h" fact="0.0364"/>
          <dgm:constr type="l" for="ch" forName="imageaccent5" refType="w" fact="0.849"/>
          <dgm:constr type="t" for="ch" forName="imageaccent5" refType="h" fact="0.1835"/>
          <dgm:constr type="w" for="ch" forName="imageaccent5" refType="w" fact="0.022"/>
          <dgm:constr type="h" for="ch" forName="imageaccent5" refType="h" fact="0.0364"/>
          <dgm:constr type="l" for="ch" forName="image6" refType="w" fact="0.6491"/>
          <dgm:constr type="t" for="ch" forName="image6" refType="h" fact="0.6894"/>
          <dgm:constr type="w" for="ch" forName="image6" refType="w" fact="0.1886"/>
          <dgm:constr type="h" for="ch" forName="image6" refType="h" fact="0.3106"/>
          <dgm:constr type="l" for="ch" forName="text6" refType="w" fact="0.8114"/>
          <dgm:constr type="t" for="ch" forName="text6" refType="h" fact="0.5194"/>
          <dgm:constr type="w" for="ch" forName="text6" refType="w" fact="0.1886"/>
          <dgm:constr type="h" for="ch" forName="text6" refType="h" fact="0.3106"/>
          <dgm:constr type="l" for="ch" forName="imageaccent6" refType="w" fact="0.8138"/>
          <dgm:constr type="t" for="ch" forName="imageaccent6" refType="h" fact="0.8257"/>
          <dgm:constr type="w" for="ch" forName="imageaccent6" refType="w" fact="0.022"/>
          <dgm:constr type="h" for="ch" forName="imageaccent6" refType="h" fact="0.0364"/>
          <dgm:constr type="l" for="ch" forName="textaccent6" refType="w" fact="0.8488"/>
          <dgm:constr type="t" for="ch" forName="textaccent6" refType="h" fact="0.7914"/>
          <dgm:constr type="w" for="ch" forName="textaccent6" refType="w" fact="0.022"/>
          <dgm:constr type="h" for="ch" forName="textaccent6" refType="h" fact="0.0364"/>
        </dgm:constrLst>
      </dgm:if>
      <dgm:if name="Name8" axis="ch" ptType="node" func="cnt" op="equ" val="7">
        <dgm:alg type="composite">
          <dgm:param type="ar" val="1.6382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2961"/>
          <dgm:constr type="w" for="ch" forName="image4" refType="w" fact="0.1886"/>
          <dgm:constr type="h" for="ch" forName="image4" refType="h" fact="0.2653"/>
          <dgm:constr type="l" for="ch" forName="text5" refType="w" fact="0.6491"/>
          <dgm:constr type="t" for="ch" forName="text5" refType="h" fact="0.0028"/>
          <dgm:constr type="w" for="ch" forName="text5" refType="w" fact="0.1886"/>
          <dgm:constr type="h" for="ch" forName="text5" refType="h" fact="0.2653"/>
          <dgm:constr type="l" for="ch" forName="image5" refType="w" fact="0.8114"/>
          <dgm:constr type="t" for="ch" forName="image5" refType="h" fact="0.1508"/>
          <dgm:constr type="w" for="ch" forName="image5" refType="w" fact="0.1886"/>
          <dgm:constr type="h" for="ch" forName="image5" refType="h" fact="0.2653"/>
          <dgm:constr type="l" for="ch" forName="image2" refType="w" fact="0.4868"/>
          <dgm:constr type="t" for="ch" forName="image2" refType="h" fact="0.4402"/>
          <dgm:constr type="w" for="ch" forName="image2" refType="w" fact="0.1886"/>
          <dgm:constr type="h" for="ch" forName="image2" refType="h" fact="0.2653"/>
          <dgm:constr type="l" for="ch" forName="text4" refType="w" fact="0.4868"/>
          <dgm:constr type="t" for="ch" forName="text4" refType="h" fact="0.1469"/>
          <dgm:constr type="w" for="ch" forName="text4" refType="w" fact="0.1886"/>
          <dgm:constr type="h" for="ch" forName="text4" refType="h" fact="0.2653"/>
          <dgm:constr type="l" for="ch" forName="text2" refType="w" fact="0.3246"/>
          <dgm:constr type="t" for="ch" forName="text2" refType="h" fact="0.2933"/>
          <dgm:constr type="w" for="ch" forName="text2" refType="w" fact="0.1886"/>
          <dgm:constr type="h" for="ch" forName="text2" refType="h" fact="0.2653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2653"/>
          <dgm:constr type="l" for="ch" forName="text1" refType="w" fact="0.1623"/>
          <dgm:constr type="t" for="ch" forName="text1" refType="h" fact="0.4408"/>
          <dgm:constr type="w" for="ch" forName="text1" refType="w" fact="0.1886"/>
          <dgm:constr type="h" for="ch" forName="text1" refType="h" fact="0.2653"/>
          <dgm:constr type="l" for="ch" forName="text3" refType="w" fact="0.1623"/>
          <dgm:constr type="t" for="ch" forName="text3" refType="h" fact="0.1475"/>
          <dgm:constr type="w" for="ch" forName="text3" refType="w" fact="0.1886"/>
          <dgm:constr type="h" for="ch" forName="text3" refType="h" fact="0.2653"/>
          <dgm:constr type="l" for="ch" forName="textaccent1" refType="w" fact="0.1668"/>
          <dgm:constr type="t" for="ch" forName="textaccent1" refType="h" fact="0.5594"/>
          <dgm:constr type="w" for="ch" forName="textaccent1" refType="w" fact="0.022"/>
          <dgm:constr type="h" for="ch" forName="textaccent1" refType="h" fact="0.0311"/>
          <dgm:constr type="l" for="ch" forName="image1" refType="w" fact="0"/>
          <dgm:constr type="t" for="ch" forName="image1" refType="h" fact="0.2941"/>
          <dgm:constr type="w" for="ch" forName="image1" refType="w" fact="0.1886"/>
          <dgm:constr type="h" for="ch" forName="image1" refType="h" fact="0.2653"/>
          <dgm:constr type="l" for="ch" forName="imageaccent1" refType="w" fact="0.1292"/>
          <dgm:constr type="t" for="ch" forName="imageaccent1" refType="h" fact="0.5242"/>
          <dgm:constr type="w" for="ch" forName="imageaccent1" refType="w" fact="0.022"/>
          <dgm:constr type="h" for="ch" forName="imageaccent1" refType="h" fact="0.0311"/>
          <dgm:constr type="l" for="ch" forName="textaccent2" refType="w" fact="0.4544"/>
          <dgm:constr type="t" for="ch" forName="textaccent2" refType="h" fact="0.5228"/>
          <dgm:constr type="w" for="ch" forName="textaccent2" refType="w" fact="0.022"/>
          <dgm:constr type="h" for="ch" forName="textaccent2" refType="h" fact="0.0311"/>
          <dgm:constr type="l" for="ch" forName="imageaccent2" refType="w" fact="0.4914"/>
          <dgm:constr type="t" for="ch" forName="imageaccent2" refType="h" fact="0.5583"/>
          <dgm:constr type="w" for="ch" forName="imageaccent2" refType="w" fact="0.022"/>
          <dgm:constr type="h" for="ch" forName="imageaccent2" refType="h" fact="0.0311"/>
          <dgm:constr type="l" for="ch" forName="textaccent3" refType="w" fact="0.2907"/>
          <dgm:constr type="t" for="ch" forName="textaccent3" refType="h" fact="0.1511"/>
          <dgm:constr type="w" for="ch" forName="textaccent3" refType="w" fact="0.022"/>
          <dgm:constr type="h" for="ch" forName="textaccent3" refType="h" fact="0.0311"/>
          <dgm:constr type="l" for="ch" forName="imageaccent3" refType="w" fact="0.3299"/>
          <dgm:constr type="t" for="ch" forName="imageaccent3" refType="h" fact="0.1175"/>
          <dgm:constr type="w" for="ch" forName="imageaccent3" refType="w" fact="0.022"/>
          <dgm:constr type="h" for="ch" forName="imageaccent3" refType="h" fact="0.0311"/>
          <dgm:constr type="l" for="ch" forName="textaccent4" refType="w" fact="0.65"/>
          <dgm:constr type="t" for="ch" forName="textaccent4" refType="h" fact="0.2645"/>
          <dgm:constr type="w" for="ch" forName="textaccent4" refType="w" fact="0.022"/>
          <dgm:constr type="h" for="ch" forName="textaccent4" refType="h" fact="0.0311"/>
          <dgm:constr type="l" for="ch" forName="imageaccent4" refType="w" fact="0.6859"/>
          <dgm:constr type="t" for="ch" forName="imageaccent4" refType="h" fact="0.3008"/>
          <dgm:constr type="w" for="ch" forName="imageaccent4" refType="w" fact="0.022"/>
          <dgm:constr type="h" for="ch" forName="imageaccent4" refType="h" fact="0.0311"/>
          <dgm:constr type="l" for="ch" forName="textaccent5" refType="w" fact="0.8123"/>
          <dgm:constr type="t" for="ch" forName="textaccent5" refType="h" fact="0.1217"/>
          <dgm:constr type="w" for="ch" forName="textaccent5" refType="w" fact="0.022"/>
          <dgm:constr type="h" for="ch" forName="textaccent5" refType="h" fact="0.0311"/>
          <dgm:constr type="l" for="ch" forName="imageaccent5" refType="w" fact="0.849"/>
          <dgm:constr type="t" for="ch" forName="imageaccent5" refType="h" fact="0.1567"/>
          <dgm:constr type="w" for="ch" forName="imageaccent5" refType="w" fact="0.022"/>
          <dgm:constr type="h" for="ch" forName="imageaccent5" refType="h" fact="0.0311"/>
          <dgm:constr type="l" for="ch" forName="image6" refType="w" fact="0.6491"/>
          <dgm:constr type="t" for="ch" forName="image6" refType="h" fact="0.5889"/>
          <dgm:constr type="w" for="ch" forName="image6" refType="w" fact="0.1886"/>
          <dgm:constr type="h" for="ch" forName="image6" refType="h" fact="0.2653"/>
          <dgm:constr type="l" for="ch" forName="text6" refType="w" fact="0.8114"/>
          <dgm:constr type="t" for="ch" forName="text6" refType="h" fact="0.4436"/>
          <dgm:constr type="w" for="ch" forName="text6" refType="w" fact="0.1886"/>
          <dgm:constr type="h" for="ch" forName="text6" refType="h" fact="0.2653"/>
          <dgm:constr type="l" for="ch" forName="imageaccent6" refType="w" fact="0.8138"/>
          <dgm:constr type="t" for="ch" forName="imageaccent6" refType="h" fact="0.7053"/>
          <dgm:constr type="w" for="ch" forName="imageaccent6" refType="w" fact="0.022"/>
          <dgm:constr type="h" for="ch" forName="imageaccent6" refType="h" fact="0.0311"/>
          <dgm:constr type="l" for="ch" forName="textaccent6" refType="w" fact="0.8488"/>
          <dgm:constr type="t" for="ch" forName="textaccent6" refType="h" fact="0.676"/>
          <dgm:constr type="w" for="ch" forName="textaccent6" refType="w" fact="0.022"/>
          <dgm:constr type="h" for="ch" forName="textaccent6" refType="h" fact="0.0311"/>
          <dgm:constr type="l" for="ch" forName="text7" refType="w" fact="0.3244"/>
          <dgm:constr type="t" for="ch" forName="text7" refType="h" fact="0.5872"/>
          <dgm:constr type="w" for="ch" forName="text7" refType="w" fact="0.1886"/>
          <dgm:constr type="h" for="ch" forName="text7" refType="h" fact="0.2653"/>
          <dgm:constr type="l" for="ch" forName="image7" refType="w" fact="0.1622"/>
          <dgm:constr type="t" for="ch" forName="image7" refType="h" fact="0.7347"/>
          <dgm:constr type="w" for="ch" forName="image7" refType="w" fact="0.1886"/>
          <dgm:constr type="h" for="ch" forName="image7" refType="h" fact="0.2653"/>
          <dgm:constr type="l" for="ch" forName="imageaccent7" refType="w" fact="0.2905"/>
          <dgm:constr type="t" for="ch" forName="imageaccent7" refType="h" fact="0.7384"/>
          <dgm:constr type="w" for="ch" forName="imageaccent7" refType="w" fact="0.022"/>
          <dgm:constr type="h" for="ch" forName="imageaccent7" refType="h" fact="0.0311"/>
          <dgm:constr type="l" for="ch" forName="textaccent7" refType="w" fact="0.3298"/>
          <dgm:constr type="t" for="ch" forName="textaccent7" refType="h" fact="0.7048"/>
          <dgm:constr type="w" for="ch" forName="textaccent7" refType="w" fact="0.022"/>
          <dgm:constr type="h" for="ch" forName="textaccent7" refType="h" fact="0.0311"/>
        </dgm:constrLst>
      </dgm:if>
      <dgm:if name="Name9" axis="ch" ptType="node" func="cnt" op="equ" val="8">
        <dgm:alg type="composite">
          <dgm:param type="ar" val="1.8974"/>
        </dgm:alg>
        <dgm:constrLst>
          <dgm:constr type="primFontSz" for="des" ptType="node" op="equ" val="65"/>
          <dgm:constr type="l" for="ch" forName="image4" refType="w" fact="0.5589"/>
          <dgm:constr type="t" for="ch" forName="image4" refType="h" fact="0.2952"/>
          <dgm:constr type="w" for="ch" forName="image4" refType="w" fact="0.1624"/>
          <dgm:constr type="h" for="ch" forName="image4" refType="h" fact="0.2645"/>
          <dgm:constr type="l" for="ch" forName="text5" refType="w" fact="0.5589"/>
          <dgm:constr type="t" for="ch" forName="text5" refType="h" fact="0.0028"/>
          <dgm:constr type="w" for="ch" forName="text5" refType="w" fact="0.1624"/>
          <dgm:constr type="h" for="ch" forName="text5" refType="h" fact="0.2645"/>
          <dgm:constr type="l" for="ch" forName="image5" refType="w" fact="0.6986"/>
          <dgm:constr type="t" for="ch" forName="image5" refType="h" fact="0.1504"/>
          <dgm:constr type="w" for="ch" forName="image5" refType="w" fact="0.1624"/>
          <dgm:constr type="h" for="ch" forName="image5" refType="h" fact="0.2645"/>
          <dgm:constr type="l" for="ch" forName="image2" refType="w" fact="0.4192"/>
          <dgm:constr type="t" for="ch" forName="image2" refType="h" fact="0.439"/>
          <dgm:constr type="w" for="ch" forName="image2" refType="w" fact="0.1624"/>
          <dgm:constr type="h" for="ch" forName="image2" refType="h" fact="0.2645"/>
          <dgm:constr type="l" for="ch" forName="text4" refType="w" fact="0.4192"/>
          <dgm:constr type="t" for="ch" forName="text4" refType="h" fact="0.1465"/>
          <dgm:constr type="w" for="ch" forName="text4" refType="w" fact="0.1624"/>
          <dgm:constr type="h" for="ch" forName="text4" refType="h" fact="0.2645"/>
          <dgm:constr type="l" for="ch" forName="text2" refType="w" fact="0.2794"/>
          <dgm:constr type="t" for="ch" forName="text2" refType="h" fact="0.2925"/>
          <dgm:constr type="w" for="ch" forName="text2" refType="w" fact="0.1624"/>
          <dgm:constr type="h" for="ch" forName="text2" refType="h" fact="0.2645"/>
          <dgm:constr type="l" for="ch" forName="image3" refType="w" fact="0.2794"/>
          <dgm:constr type="t" for="ch" forName="image3" refType="h" fact="0"/>
          <dgm:constr type="w" for="ch" forName="image3" refType="w" fact="0.1624"/>
          <dgm:constr type="h" for="ch" forName="image3" refType="h" fact="0.2645"/>
          <dgm:constr type="l" for="ch" forName="text1" refType="w" fact="0.1397"/>
          <dgm:constr type="t" for="ch" forName="text1" refType="h" fact="0.4395"/>
          <dgm:constr type="w" for="ch" forName="text1" refType="w" fact="0.1624"/>
          <dgm:constr type="h" for="ch" forName="text1" refType="h" fact="0.2645"/>
          <dgm:constr type="l" for="ch" forName="text3" refType="w" fact="0.1397"/>
          <dgm:constr type="t" for="ch" forName="text3" refType="h" fact="0.1471"/>
          <dgm:constr type="w" for="ch" forName="text3" refType="w" fact="0.1624"/>
          <dgm:constr type="h" for="ch" forName="text3" refType="h" fact="0.2645"/>
          <dgm:constr type="l" for="ch" forName="textaccent1" refType="w" fact="0.1436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4"/>
          <dgm:constr type="h" for="ch" forName="image1" refType="h" fact="0.2645"/>
          <dgm:constr type="l" for="ch" forName="imageaccent1" refType="w" fact="0.1112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2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31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2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41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6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5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93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1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9"/>
          <dgm:constr type="t" for="ch" forName="image6" refType="h" fact="0.5872"/>
          <dgm:constr type="w" for="ch" forName="image6" refType="w" fact="0.1624"/>
          <dgm:constr type="h" for="ch" forName="image6" refType="h" fact="0.2645"/>
          <dgm:constr type="l" for="ch" forName="text6" refType="w" fact="0.6986"/>
          <dgm:constr type="t" for="ch" forName="text6" refType="h" fact="0.4424"/>
          <dgm:constr type="w" for="ch" forName="text6" refType="w" fact="0.1624"/>
          <dgm:constr type="h" for="ch" forName="text6" refType="h" fact="0.2645"/>
          <dgm:constr type="l" for="ch" forName="imageaccent6" refType="w" fact="0.7007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8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3"/>
          <dgm:constr type="t" for="ch" forName="text7" refType="h" fact="0.5856"/>
          <dgm:constr type="w" for="ch" forName="text7" refType="w" fact="0.1624"/>
          <dgm:constr type="h" for="ch" forName="text7" refType="h" fact="0.2645"/>
          <dgm:constr type="l" for="ch" forName="image7" refType="w" fact="0.1396"/>
          <dgm:constr type="t" for="ch" forName="image7" refType="h" fact="0.7326"/>
          <dgm:constr type="w" for="ch" forName="image7" refType="w" fact="0.1624"/>
          <dgm:constr type="h" for="ch" forName="image7" refType="h" fact="0.2645"/>
          <dgm:constr type="l" for="ch" forName="imageaccent7" refType="w" fact="0.2501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4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9"/>
          <dgm:constr type="t" for="ch" forName="image8" refType="h" fact="0.7355"/>
          <dgm:constr type="w" for="ch" forName="image8" refType="w" fact="0.1624"/>
          <dgm:constr type="h" for="ch" forName="image8" refType="h" fact="0.2645"/>
          <dgm:constr type="l" for="ch" forName="text8" refType="w" fact="0.8376"/>
          <dgm:constr type="t" for="ch" forName="text8" refType="h" fact="0.5906"/>
          <dgm:constr type="w" for="ch" forName="text8" refType="w" fact="0.1624"/>
          <dgm:constr type="h" for="ch" forName="text8" refType="h" fact="0.2645"/>
          <dgm:constr type="l" for="ch" forName="imageaccent8" refType="w" fact="0.8397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8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</dgm:constrLst>
      </dgm:if>
      <dgm:if name="Name10" axis="ch" ptType="node" func="cnt" op="equ" val="9">
        <dgm:alg type="composite">
          <dgm:param type="ar" val="1.8986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952"/>
          <dgm:constr type="w" for="ch" forName="image4" refType="w" fact="0.1623"/>
          <dgm:constr type="h" for="ch" forName="image4" refType="h" fact="0.2645"/>
          <dgm:constr type="l" for="ch" forName="text5" refType="w" fact="0.5585"/>
          <dgm:constr type="t" for="ch" forName="text5" refType="h" fact="0.0028"/>
          <dgm:constr type="w" for="ch" forName="text5" refType="w" fact="0.1623"/>
          <dgm:constr type="h" for="ch" forName="text5" refType="h" fact="0.2645"/>
          <dgm:constr type="l" for="ch" forName="image5" refType="w" fact="0.6982"/>
          <dgm:constr type="t" for="ch" forName="image5" refType="h" fact="0.1504"/>
          <dgm:constr type="w" for="ch" forName="image5" refType="w" fact="0.1623"/>
          <dgm:constr type="h" for="ch" forName="image5" refType="h" fact="0.2645"/>
          <dgm:constr type="l" for="ch" forName="image2" refType="w" fact="0.4189"/>
          <dgm:constr type="t" for="ch" forName="image2" refType="h" fact="0.439"/>
          <dgm:constr type="w" for="ch" forName="image2" refType="w" fact="0.1623"/>
          <dgm:constr type="h" for="ch" forName="image2" refType="h" fact="0.2645"/>
          <dgm:constr type="l" for="ch" forName="text4" refType="w" fact="0.4189"/>
          <dgm:constr type="t" for="ch" forName="text4" refType="h" fact="0.1465"/>
          <dgm:constr type="w" for="ch" forName="text4" refType="w" fact="0.1623"/>
          <dgm:constr type="h" for="ch" forName="text4" refType="h" fact="0.2645"/>
          <dgm:constr type="l" for="ch" forName="text2" refType="w" fact="0.2793"/>
          <dgm:constr type="t" for="ch" forName="text2" refType="h" fact="0.2925"/>
          <dgm:constr type="w" for="ch" forName="text2" refType="w" fact="0.1623"/>
          <dgm:constr type="h" for="ch" forName="text2" refType="h" fact="0.2645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645"/>
          <dgm:constr type="l" for="ch" forName="text1" refType="w" fact="0.1396"/>
          <dgm:constr type="t" for="ch" forName="text1" refType="h" fact="0.4395"/>
          <dgm:constr type="w" for="ch" forName="text1" refType="w" fact="0.1623"/>
          <dgm:constr type="h" for="ch" forName="text1" refType="h" fact="0.2645"/>
          <dgm:constr type="l" for="ch" forName="text3" refType="w" fact="0.1396"/>
          <dgm:constr type="t" for="ch" forName="text3" refType="h" fact="0.1471"/>
          <dgm:constr type="w" for="ch" forName="text3" refType="w" fact="0.1623"/>
          <dgm:constr type="h" for="ch" forName="text3" refType="h" fact="0.2645"/>
          <dgm:constr type="l" for="ch" forName="textaccent1" refType="w" fact="0.1435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3"/>
          <dgm:constr type="h" for="ch" forName="image1" refType="h" fact="0.2645"/>
          <dgm:constr type="l" for="ch" forName="imageaccent1" refType="w" fact="0.1111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28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1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39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3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1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89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05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5"/>
          <dgm:constr type="t" for="ch" forName="image6" refType="h" fact="0.5872"/>
          <dgm:constr type="w" for="ch" forName="image6" refType="w" fact="0.1623"/>
          <dgm:constr type="h" for="ch" forName="image6" refType="h" fact="0.2645"/>
          <dgm:constr type="l" for="ch" forName="text6" refType="w" fact="0.6982"/>
          <dgm:constr type="t" for="ch" forName="text6" refType="h" fact="0.4424"/>
          <dgm:constr type="w" for="ch" forName="text6" refType="w" fact="0.1623"/>
          <dgm:constr type="h" for="ch" forName="text6" refType="h" fact="0.2645"/>
          <dgm:constr type="l" for="ch" forName="imageaccent6" refType="w" fact="0.7002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3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2"/>
          <dgm:constr type="t" for="ch" forName="text7" refType="h" fact="0.5856"/>
          <dgm:constr type="w" for="ch" forName="text7" refType="w" fact="0.1623"/>
          <dgm:constr type="h" for="ch" forName="text7" refType="h" fact="0.2645"/>
          <dgm:constr type="l" for="ch" forName="image7" refType="w" fact="0.1395"/>
          <dgm:constr type="t" for="ch" forName="image7" refType="h" fact="0.7326"/>
          <dgm:constr type="w" for="ch" forName="image7" refType="w" fact="0.1623"/>
          <dgm:constr type="h" for="ch" forName="image7" refType="h" fact="0.2645"/>
          <dgm:constr type="l" for="ch" forName="imageaccent7" refType="w" fact="0.25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38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5"/>
          <dgm:constr type="t" for="ch" forName="image8" refType="h" fact="0.7355"/>
          <dgm:constr type="w" for="ch" forName="image8" refType="w" fact="0.1623"/>
          <dgm:constr type="h" for="ch" forName="image8" refType="h" fact="0.2645"/>
          <dgm:constr type="l" for="ch" forName="text8" refType="w" fact="0.8371"/>
          <dgm:constr type="t" for="ch" forName="text8" refType="h" fact="0.5906"/>
          <dgm:constr type="w" for="ch" forName="text8" refType="w" fact="0.1623"/>
          <dgm:constr type="h" for="ch" forName="text8" refType="h" fact="0.2645"/>
          <dgm:constr type="l" for="ch" forName="imageaccent8" refType="w" fact="0.8392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3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  <dgm:constr type="l" for="ch" forName="text9" refType="w" fact="0.8377"/>
          <dgm:constr type="t" for="ch" forName="text9" refType="h" fact="0.0057"/>
          <dgm:constr type="w" for="ch" forName="text9" refType="w" fact="0.1623"/>
          <dgm:constr type="h" for="ch" forName="text9" refType="h" fact="0.2645"/>
          <dgm:constr type="l" for="ch" forName="textaccent9" refType="w" fact="0.95"/>
          <dgm:constr type="t" for="ch" forName="textaccent9" refType="h" fact="0.2383"/>
          <dgm:constr type="w" for="ch" forName="textaccent9" refType="w" fact="0.0189"/>
          <dgm:constr type="h" for="ch" forName="textaccent9" refType="h" fact="0.031"/>
          <dgm:constr type="l" for="ch" forName="image9" refType="w" fact="0.8377"/>
          <dgm:constr type="t" for="ch" forName="image9" refType="h" fact="0.2977"/>
          <dgm:constr type="w" for="ch" forName="image9" refType="w" fact="0.1623"/>
          <dgm:constr type="h" for="ch" forName="image9" refType="h" fact="0.2645"/>
          <dgm:constr type="l" for="ch" forName="imageaccent9" refType="w" fact="0.95"/>
          <dgm:constr type="t" for="ch" forName="imageaccent9" refType="h" fact="0.2993"/>
          <dgm:constr type="w" for="ch" forName="imageaccent9" refType="w" fact="0.0189"/>
          <dgm:constr type="h" for="ch" forName="imageaccent9" refType="h" fact="0.031"/>
        </dgm:constrLst>
      </dgm:if>
      <dgm:if name="Name11" axis="ch" ptType="node" func="cnt" op="equ" val="10">
        <dgm:alg type="composite">
          <dgm:param type="ar" val="1.6608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583"/>
          <dgm:constr type="w" for="ch" forName="image4" refType="w" fact="0.1623"/>
          <dgm:constr type="h" for="ch" forName="image4" refType="h" fact="0.2314"/>
          <dgm:constr type="l" for="ch" forName="text5" refType="w" fact="0.5585"/>
          <dgm:constr type="t" for="ch" forName="text5" refType="h" fact="0.0024"/>
          <dgm:constr type="w" for="ch" forName="text5" refType="w" fact="0.1623"/>
          <dgm:constr type="h" for="ch" forName="text5" refType="h" fact="0.2314"/>
          <dgm:constr type="l" for="ch" forName="image5" refType="w" fact="0.6982"/>
          <dgm:constr type="t" for="ch" forName="image5" refType="h" fact="0.1316"/>
          <dgm:constr type="w" for="ch" forName="image5" refType="w" fact="0.1623"/>
          <dgm:constr type="h" for="ch" forName="image5" refType="h" fact="0.2314"/>
          <dgm:constr type="l" for="ch" forName="image2" refType="w" fact="0.4189"/>
          <dgm:constr type="t" for="ch" forName="image2" refType="h" fact="0.384"/>
          <dgm:constr type="w" for="ch" forName="image2" refType="w" fact="0.1623"/>
          <dgm:constr type="h" for="ch" forName="image2" refType="h" fact="0.2314"/>
          <dgm:constr type="l" for="ch" forName="text4" refType="w" fact="0.4189"/>
          <dgm:constr type="t" for="ch" forName="text4" refType="h" fact="0.1282"/>
          <dgm:constr type="w" for="ch" forName="text4" refType="w" fact="0.1623"/>
          <dgm:constr type="h" for="ch" forName="text4" refType="h" fact="0.2314"/>
          <dgm:constr type="l" for="ch" forName="text2" refType="w" fact="0.2793"/>
          <dgm:constr type="t" for="ch" forName="text2" refType="h" fact="0.2558"/>
          <dgm:constr type="w" for="ch" forName="text2" refType="w" fact="0.1623"/>
          <dgm:constr type="h" for="ch" forName="text2" refType="h" fact="0.2314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314"/>
          <dgm:constr type="l" for="ch" forName="text1" refType="w" fact="0.1396"/>
          <dgm:constr type="t" for="ch" forName="text1" refType="h" fact="0.3845"/>
          <dgm:constr type="w" for="ch" forName="text1" refType="w" fact="0.1623"/>
          <dgm:constr type="h" for="ch" forName="text1" refType="h" fact="0.2314"/>
          <dgm:constr type="l" for="ch" forName="text3" refType="w" fact="0.1396"/>
          <dgm:constr type="t" for="ch" forName="text3" refType="h" fact="0.1286"/>
          <dgm:constr type="w" for="ch" forName="text3" refType="w" fact="0.1623"/>
          <dgm:constr type="h" for="ch" forName="text3" refType="h" fact="0.2314"/>
          <dgm:constr type="l" for="ch" forName="textaccent1" refType="w" fact="0.1435"/>
          <dgm:constr type="t" for="ch" forName="textaccent1" refType="h" fact="0.488"/>
          <dgm:constr type="w" for="ch" forName="textaccent1" refType="w" fact="0.0189"/>
          <dgm:constr type="h" for="ch" forName="textaccent1" refType="h" fact="0.0271"/>
          <dgm:constr type="l" for="ch" forName="image1" refType="w" fact="0"/>
          <dgm:constr type="t" for="ch" forName="image1" refType="h" fact="0.2566"/>
          <dgm:constr type="w" for="ch" forName="image1" refType="w" fact="0.1623"/>
          <dgm:constr type="h" for="ch" forName="image1" refType="h" fact="0.2314"/>
          <dgm:constr type="l" for="ch" forName="imageaccent1" refType="w" fact="0.1111"/>
          <dgm:constr type="t" for="ch" forName="imageaccent1" refType="h" fact="0.4572"/>
          <dgm:constr type="w" for="ch" forName="imageaccent1" refType="w" fact="0.0189"/>
          <dgm:constr type="h" for="ch" forName="imageaccent1" refType="h" fact="0.0271"/>
          <dgm:constr type="l" for="ch" forName="textaccent2" refType="w" fact="0.391"/>
          <dgm:constr type="t" for="ch" forName="textaccent2" refType="h" fact="0.456"/>
          <dgm:constr type="w" for="ch" forName="textaccent2" refType="w" fact="0.0189"/>
          <dgm:constr type="h" for="ch" forName="textaccent2" refType="h" fact="0.0271"/>
          <dgm:constr type="l" for="ch" forName="imageaccent2" refType="w" fact="0.4228"/>
          <dgm:constr type="t" for="ch" forName="imageaccent2" refType="h" fact="0.487"/>
          <dgm:constr type="w" for="ch" forName="imageaccent2" refType="w" fact="0.0189"/>
          <dgm:constr type="h" for="ch" forName="imageaccent2" refType="h" fact="0.0271"/>
          <dgm:constr type="l" for="ch" forName="textaccent3" refType="w" fact="0.2501"/>
          <dgm:constr type="t" for="ch" forName="textaccent3" refType="h" fact="0.1318"/>
          <dgm:constr type="w" for="ch" forName="textaccent3" refType="w" fact="0.0189"/>
          <dgm:constr type="h" for="ch" forName="textaccent3" refType="h" fact="0.0271"/>
          <dgm:constr type="l" for="ch" forName="imageaccent3" refType="w" fact="0.2839"/>
          <dgm:constr type="t" for="ch" forName="imageaccent3" refType="h" fact="0.1025"/>
          <dgm:constr type="w" for="ch" forName="imageaccent3" refType="w" fact="0.0189"/>
          <dgm:constr type="h" for="ch" forName="imageaccent3" refType="h" fact="0.0271"/>
          <dgm:constr type="l" for="ch" forName="textaccent4" refType="w" fact="0.5593"/>
          <dgm:constr type="t" for="ch" forName="textaccent4" refType="h" fact="0.2307"/>
          <dgm:constr type="w" for="ch" forName="textaccent4" refType="w" fact="0.0189"/>
          <dgm:constr type="h" for="ch" forName="textaccent4" refType="h" fact="0.0271"/>
          <dgm:constr type="l" for="ch" forName="imageaccent4" refType="w" fact="0.5901"/>
          <dgm:constr type="t" for="ch" forName="imageaccent4" refType="h" fact="0.2624"/>
          <dgm:constr type="w" for="ch" forName="imageaccent4" refType="w" fact="0.0189"/>
          <dgm:constr type="h" for="ch" forName="imageaccent4" refType="h" fact="0.0271"/>
          <dgm:constr type="l" for="ch" forName="textaccent5" refType="w" fact="0.6989"/>
          <dgm:constr type="t" for="ch" forName="textaccent5" refType="h" fact="0.1062"/>
          <dgm:constr type="w" for="ch" forName="textaccent5" refType="w" fact="0.0189"/>
          <dgm:constr type="h" for="ch" forName="textaccent5" refType="h" fact="0.0271"/>
          <dgm:constr type="l" for="ch" forName="imageaccent5" refType="w" fact="0.7305"/>
          <dgm:constr type="t" for="ch" forName="imageaccent5" refType="h" fact="0.1367"/>
          <dgm:constr type="w" for="ch" forName="imageaccent5" refType="w" fact="0.0189"/>
          <dgm:constr type="h" for="ch" forName="imageaccent5" refType="h" fact="0.0271"/>
          <dgm:constr type="l" for="ch" forName="image6" refType="w" fact="0.5585"/>
          <dgm:constr type="t" for="ch" forName="image6" refType="h" fact="0.5137"/>
          <dgm:constr type="w" for="ch" forName="image6" refType="w" fact="0.1623"/>
          <dgm:constr type="h" for="ch" forName="image6" refType="h" fact="0.2314"/>
          <dgm:constr type="l" for="ch" forName="text6" refType="w" fact="0.6982"/>
          <dgm:constr type="t" for="ch" forName="text6" refType="h" fact="0.387"/>
          <dgm:constr type="w" for="ch" forName="text6" refType="w" fact="0.1623"/>
          <dgm:constr type="h" for="ch" forName="text6" refType="h" fact="0.2314"/>
          <dgm:constr type="l" for="ch" forName="imageaccent6" refType="w" fact="0.7002"/>
          <dgm:constr type="t" for="ch" forName="imageaccent6" refType="h" fact="0.6152"/>
          <dgm:constr type="w" for="ch" forName="imageaccent6" refType="w" fact="0.0189"/>
          <dgm:constr type="h" for="ch" forName="imageaccent6" refType="h" fact="0.0271"/>
          <dgm:constr type="l" for="ch" forName="textaccent6" refType="w" fact="0.7303"/>
          <dgm:constr type="t" for="ch" forName="textaccent6" refType="h" fact="0.5897"/>
          <dgm:constr type="w" for="ch" forName="textaccent6" refType="w" fact="0.0189"/>
          <dgm:constr type="h" for="ch" forName="textaccent6" refType="h" fact="0.0271"/>
          <dgm:constr type="l" for="ch" forName="text7" refType="w" fact="0.2792"/>
          <dgm:constr type="t" for="ch" forName="text7" refType="h" fact="0.5122"/>
          <dgm:constr type="w" for="ch" forName="text7" refType="w" fact="0.1623"/>
          <dgm:constr type="h" for="ch" forName="text7" refType="h" fact="0.2314"/>
          <dgm:constr type="l" for="ch" forName="image7" refType="w" fact="0.1395"/>
          <dgm:constr type="t" for="ch" forName="image7" refType="h" fact="0.6409"/>
          <dgm:constr type="w" for="ch" forName="image7" refType="w" fact="0.1623"/>
          <dgm:constr type="h" for="ch" forName="image7" refType="h" fact="0.2314"/>
          <dgm:constr type="l" for="ch" forName="imageaccent7" refType="w" fact="0.25"/>
          <dgm:constr type="t" for="ch" forName="imageaccent7" refType="h" fact="0.6441"/>
          <dgm:constr type="w" for="ch" forName="imageaccent7" refType="w" fact="0.0189"/>
          <dgm:constr type="h" for="ch" forName="imageaccent7" refType="h" fact="0.0271"/>
          <dgm:constr type="l" for="ch" forName="textaccent7" refType="w" fact="0.2838"/>
          <dgm:constr type="t" for="ch" forName="textaccent7" refType="h" fact="0.6148"/>
          <dgm:constr type="w" for="ch" forName="textaccent7" refType="w" fact="0.0189"/>
          <dgm:constr type="h" for="ch" forName="textaccent7" refType="h" fact="0.0271"/>
          <dgm:constr type="l" for="ch" forName="image8" refType="w" fact="0.6975"/>
          <dgm:constr type="t" for="ch" forName="image8" refType="h" fact="0.6433"/>
          <dgm:constr type="w" for="ch" forName="image8" refType="w" fact="0.1623"/>
          <dgm:constr type="h" for="ch" forName="image8" refType="h" fact="0.2314"/>
          <dgm:constr type="l" for="ch" forName="text8" refType="w" fact="0.8371"/>
          <dgm:constr type="t" for="ch" forName="text8" refType="h" fact="0.5167"/>
          <dgm:constr type="w" for="ch" forName="text8" refType="w" fact="0.1623"/>
          <dgm:constr type="h" for="ch" forName="text8" refType="h" fact="0.2314"/>
          <dgm:constr type="l" for="ch" forName="imageaccent8" refType="w" fact="0.8392"/>
          <dgm:constr type="t" for="ch" forName="imageaccent8" refType="h" fact="0.7449"/>
          <dgm:constr type="w" for="ch" forName="imageaccent8" refType="w" fact="0.0189"/>
          <dgm:constr type="h" for="ch" forName="imageaccent8" refType="h" fact="0.0271"/>
          <dgm:constr type="l" for="ch" forName="textaccent8" refType="w" fact="0.8693"/>
          <dgm:constr type="t" for="ch" forName="textaccent8" refType="h" fact="0.7194"/>
          <dgm:constr type="w" for="ch" forName="textaccent8" refType="w" fact="0.0189"/>
          <dgm:constr type="h" for="ch" forName="textaccent8" refType="h" fact="0.0271"/>
          <dgm:constr type="l" for="ch" forName="text9" refType="w" fact="0.8377"/>
          <dgm:constr type="t" for="ch" forName="text9" refType="h" fact="0.005"/>
          <dgm:constr type="w" for="ch" forName="text9" refType="w" fact="0.1623"/>
          <dgm:constr type="h" for="ch" forName="text9" refType="h" fact="0.2314"/>
          <dgm:constr type="l" for="ch" forName="textaccent9" refType="w" fact="0.95"/>
          <dgm:constr type="t" for="ch" forName="textaccent9" refType="h" fact="0.2084"/>
          <dgm:constr type="w" for="ch" forName="textaccent9" refType="w" fact="0.0189"/>
          <dgm:constr type="h" for="ch" forName="textaccent9" refType="h" fact="0.0271"/>
          <dgm:constr type="l" for="ch" forName="image9" refType="w" fact="0.8377"/>
          <dgm:constr type="t" for="ch" forName="image9" refType="h" fact="0.2604"/>
          <dgm:constr type="w" for="ch" forName="image9" refType="w" fact="0.1623"/>
          <dgm:constr type="h" for="ch" forName="image9" refType="h" fact="0.2314"/>
          <dgm:constr type="l" for="ch" forName="imageaccent9" refType="w" fact="0.95"/>
          <dgm:constr type="t" for="ch" forName="imageaccent9" refType="h" fact="0.2618"/>
          <dgm:constr type="w" for="ch" forName="imageaccent9" refType="w" fact="0.0189"/>
          <dgm:constr type="h" for="ch" forName="imageaccent9" refType="h" fact="0.0271"/>
          <dgm:constr type="l" for="ch" forName="image10" refType="w" fact="0.2786"/>
          <dgm:constr type="t" for="ch" forName="image10" refType="h" fact="0.7686"/>
          <dgm:constr type="w" for="ch" forName="image10" refType="w" fact="0.1623"/>
          <dgm:constr type="h" for="ch" forName="image10" refType="h" fact="0.2314"/>
          <dgm:constr type="l" for="ch" forName="text10" refType="w" fact="0.4183"/>
          <dgm:constr type="t" for="ch" forName="text10" refType="h" fact="0.6419"/>
          <dgm:constr type="w" for="ch" forName="text10" refType="w" fact="0.1623"/>
          <dgm:constr type="h" for="ch" forName="text10" refType="h" fact="0.2314"/>
          <dgm:constr type="l" for="ch" forName="imageaccent10" refType="w" fact="0.4203"/>
          <dgm:constr type="t" for="ch" forName="imageaccent10" refType="h" fact="0.8701"/>
          <dgm:constr type="w" for="ch" forName="imageaccent10" refType="w" fact="0.0189"/>
          <dgm:constr type="h" for="ch" forName="imageaccent10" refType="h" fact="0.0271"/>
          <dgm:constr type="l" for="ch" forName="textaccent10" refType="w" fact="0.4504"/>
          <dgm:constr type="t" for="ch" forName="textaccent10" refType="h" fact="0.8446"/>
          <dgm:constr type="w" for="ch" forName="textaccent10" refType="w" fact="0.0189"/>
          <dgm:constr type="h" for="ch" forName="textaccent10" refType="h" fact="0.0271"/>
        </dgm:constrLst>
      </dgm:if>
      <dgm:if name="Name12" axis="ch" ptType="node" func="cnt" op="equ" val="11">
        <dgm:alg type="composite">
          <dgm:param type="ar" val="1.4704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287"/>
          <dgm:constr type="w" for="ch" forName="image4" refType="w" fact="0.1623"/>
          <dgm:constr type="h" for="ch" forName="image4" refType="h" fact="0.2049"/>
          <dgm:constr type="l" for="ch" forName="text5" refType="w" fact="0.5585"/>
          <dgm:constr type="t" for="ch" forName="text5" refType="h" fact="0.0022"/>
          <dgm:constr type="w" for="ch" forName="text5" refType="w" fact="0.1623"/>
          <dgm:constr type="h" for="ch" forName="text5" refType="h" fact="0.2049"/>
          <dgm:constr type="l" for="ch" forName="image5" refType="w" fact="0.6982"/>
          <dgm:constr type="t" for="ch" forName="image5" refType="h" fact="0.1165"/>
          <dgm:constr type="w" for="ch" forName="image5" refType="w" fact="0.1623"/>
          <dgm:constr type="h" for="ch" forName="image5" refType="h" fact="0.2049"/>
          <dgm:constr type="l" for="ch" forName="image2" refType="w" fact="0.4189"/>
          <dgm:constr type="t" for="ch" forName="image2" refType="h" fact="0.34"/>
          <dgm:constr type="w" for="ch" forName="image2" refType="w" fact="0.1623"/>
          <dgm:constr type="h" for="ch" forName="image2" refType="h" fact="0.2049"/>
          <dgm:constr type="l" for="ch" forName="text4" refType="w" fact="0.4189"/>
          <dgm:constr type="t" for="ch" forName="text4" refType="h" fact="0.1135"/>
          <dgm:constr type="w" for="ch" forName="text4" refType="w" fact="0.1623"/>
          <dgm:constr type="h" for="ch" forName="text4" refType="h" fact="0.2049"/>
          <dgm:constr type="l" for="ch" forName="text2" refType="w" fact="0.2793"/>
          <dgm:constr type="t" for="ch" forName="text2" refType="h" fact="0.2265"/>
          <dgm:constr type="w" for="ch" forName="text2" refType="w" fact="0.1623"/>
          <dgm:constr type="h" for="ch" forName="text2" refType="h" fact="0.2049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049"/>
          <dgm:constr type="l" for="ch" forName="text1" refType="w" fact="0.1396"/>
          <dgm:constr type="t" for="ch" forName="text1" refType="h" fact="0.3404"/>
          <dgm:constr type="w" for="ch" forName="text1" refType="w" fact="0.1623"/>
          <dgm:constr type="h" for="ch" forName="text1" refType="h" fact="0.2049"/>
          <dgm:constr type="l" for="ch" forName="text3" refType="w" fact="0.1396"/>
          <dgm:constr type="t" for="ch" forName="text3" refType="h" fact="0.1139"/>
          <dgm:constr type="w" for="ch" forName="text3" refType="w" fact="0.1623"/>
          <dgm:constr type="h" for="ch" forName="text3" refType="h" fact="0.2049"/>
          <dgm:constr type="l" for="ch" forName="textaccent1" refType="w" fact="0.1435"/>
          <dgm:constr type="t" for="ch" forName="textaccent1" refType="h" fact="0.432"/>
          <dgm:constr type="w" for="ch" forName="textaccent1" refType="w" fact="0.0189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623"/>
          <dgm:constr type="h" for="ch" forName="image1" refType="h" fact="0.2049"/>
          <dgm:constr type="l" for="ch" forName="imageaccent1" refType="w" fact="0.1111"/>
          <dgm:constr type="t" for="ch" forName="imageaccent1" refType="h" fact="0.4048"/>
          <dgm:constr type="w" for="ch" forName="imageaccent1" refType="w" fact="0.0189"/>
          <dgm:constr type="h" for="ch" forName="imageaccent1" refType="h" fact="0.024"/>
          <dgm:constr type="l" for="ch" forName="textaccent2" refType="w" fact="0.391"/>
          <dgm:constr type="t" for="ch" forName="textaccent2" refType="h" fact="0.4038"/>
          <dgm:constr type="w" for="ch" forName="textaccent2" refType="w" fact="0.0189"/>
          <dgm:constr type="h" for="ch" forName="textaccent2" refType="h" fact="0.024"/>
          <dgm:constr type="l" for="ch" forName="imageaccent2" refType="w" fact="0.4228"/>
          <dgm:constr type="t" for="ch" forName="imageaccent2" refType="h" fact="0.4312"/>
          <dgm:constr type="w" for="ch" forName="imageaccent2" refType="w" fact="0.0189"/>
          <dgm:constr type="h" for="ch" forName="imageaccent2" refType="h" fact="0.024"/>
          <dgm:constr type="l" for="ch" forName="textaccent3" refType="w" fact="0.2501"/>
          <dgm:constr type="t" for="ch" forName="textaccent3" refType="h" fact="0.1167"/>
          <dgm:constr type="w" for="ch" forName="textaccent3" refType="w" fact="0.0189"/>
          <dgm:constr type="h" for="ch" forName="textaccent3" refType="h" fact="0.024"/>
          <dgm:constr type="l" for="ch" forName="imageaccent3" refType="w" fact="0.2839"/>
          <dgm:constr type="t" for="ch" forName="imageaccent3" refType="h" fact="0.0908"/>
          <dgm:constr type="w" for="ch" forName="imageaccent3" refType="w" fact="0.0189"/>
          <dgm:constr type="h" for="ch" forName="imageaccent3" refType="h" fact="0.024"/>
          <dgm:constr type="l" for="ch" forName="textaccent4" refType="w" fact="0.5593"/>
          <dgm:constr type="t" for="ch" forName="textaccent4" refType="h" fact="0.2042"/>
          <dgm:constr type="w" for="ch" forName="textaccent4" refType="w" fact="0.0189"/>
          <dgm:constr type="h" for="ch" forName="textaccent4" refType="h" fact="0.024"/>
          <dgm:constr type="l" for="ch" forName="imageaccent4" refType="w" fact="0.5901"/>
          <dgm:constr type="t" for="ch" forName="imageaccent4" refType="h" fact="0.2323"/>
          <dgm:constr type="w" for="ch" forName="imageaccent4" refType="w" fact="0.0189"/>
          <dgm:constr type="h" for="ch" forName="imageaccent4" refType="h" fact="0.024"/>
          <dgm:constr type="l" for="ch" forName="textaccent5" refType="w" fact="0.6989"/>
          <dgm:constr type="t" for="ch" forName="textaccent5" refType="h" fact="0.094"/>
          <dgm:constr type="w" for="ch" forName="textaccent5" refType="w" fact="0.0189"/>
          <dgm:constr type="h" for="ch" forName="textaccent5" refType="h" fact="0.024"/>
          <dgm:constr type="l" for="ch" forName="imageaccent5" refType="w" fact="0.7305"/>
          <dgm:constr type="t" for="ch" forName="imageaccent5" refType="h" fact="0.121"/>
          <dgm:constr type="w" for="ch" forName="imageaccent5" refType="w" fact="0.0189"/>
          <dgm:constr type="h" for="ch" forName="imageaccent5" refType="h" fact="0.024"/>
          <dgm:constr type="l" for="ch" forName="image6" refType="w" fact="0.5585"/>
          <dgm:constr type="t" for="ch" forName="image6" refType="h" fact="0.4548"/>
          <dgm:constr type="w" for="ch" forName="image6" refType="w" fact="0.1623"/>
          <dgm:constr type="h" for="ch" forName="image6" refType="h" fact="0.2049"/>
          <dgm:constr type="l" for="ch" forName="text6" refType="w" fact="0.6982"/>
          <dgm:constr type="t" for="ch" forName="text6" refType="h" fact="0.3426"/>
          <dgm:constr type="w" for="ch" forName="text6" refType="w" fact="0.1623"/>
          <dgm:constr type="h" for="ch" forName="text6" refType="h" fact="0.2049"/>
          <dgm:constr type="l" for="ch" forName="imageaccent6" refType="w" fact="0.7002"/>
          <dgm:constr type="t" for="ch" forName="imageaccent6" refType="h" fact="0.5447"/>
          <dgm:constr type="w" for="ch" forName="imageaccent6" refType="w" fact="0.0189"/>
          <dgm:constr type="h" for="ch" forName="imageaccent6" refType="h" fact="0.024"/>
          <dgm:constr type="l" for="ch" forName="textaccent6" refType="w" fact="0.7303"/>
          <dgm:constr type="t" for="ch" forName="textaccent6" refType="h" fact="0.5221"/>
          <dgm:constr type="w" for="ch" forName="textaccent6" refType="w" fact="0.0189"/>
          <dgm:constr type="h" for="ch" forName="textaccent6" refType="h" fact="0.024"/>
          <dgm:constr type="l" for="ch" forName="text7" refType="w" fact="0.2792"/>
          <dgm:constr type="t" for="ch" forName="text7" refType="h" fact="0.4535"/>
          <dgm:constr type="w" for="ch" forName="text7" refType="w" fact="0.1623"/>
          <dgm:constr type="h" for="ch" forName="text7" refType="h" fact="0.2049"/>
          <dgm:constr type="l" for="ch" forName="image7" refType="w" fact="0.1395"/>
          <dgm:constr type="t" for="ch" forName="image7" refType="h" fact="0.5674"/>
          <dgm:constr type="w" for="ch" forName="image7" refType="w" fact="0.1623"/>
          <dgm:constr type="h" for="ch" forName="image7" refType="h" fact="0.2049"/>
          <dgm:constr type="l" for="ch" forName="imageaccent7" refType="w" fact="0.25"/>
          <dgm:constr type="t" for="ch" forName="imageaccent7" refType="h" fact="0.5703"/>
          <dgm:constr type="w" for="ch" forName="imageaccent7" refType="w" fact="0.0189"/>
          <dgm:constr type="h" for="ch" forName="imageaccent7" refType="h" fact="0.024"/>
          <dgm:constr type="l" for="ch" forName="textaccent7" refType="w" fact="0.2838"/>
          <dgm:constr type="t" for="ch" forName="textaccent7" refType="h" fact="0.5443"/>
          <dgm:constr type="w" for="ch" forName="textaccent7" refType="w" fact="0.0189"/>
          <dgm:constr type="h" for="ch" forName="textaccent7" refType="h" fact="0.024"/>
          <dgm:constr type="l" for="ch" forName="image8" refType="w" fact="0.6975"/>
          <dgm:constr type="t" for="ch" forName="image8" refType="h" fact="0.5696"/>
          <dgm:constr type="w" for="ch" forName="image8" refType="w" fact="0.1623"/>
          <dgm:constr type="h" for="ch" forName="image8" refType="h" fact="0.2049"/>
          <dgm:constr type="l" for="ch" forName="text8" refType="w" fact="0.8371"/>
          <dgm:constr type="t" for="ch" forName="text8" refType="h" fact="0.4574"/>
          <dgm:constr type="w" for="ch" forName="text8" refType="w" fact="0.1623"/>
          <dgm:constr type="h" for="ch" forName="text8" refType="h" fact="0.2049"/>
          <dgm:constr type="l" for="ch" forName="imageaccent8" refType="w" fact="0.8392"/>
          <dgm:constr type="t" for="ch" forName="imageaccent8" refType="h" fact="0.6595"/>
          <dgm:constr type="w" for="ch" forName="imageaccent8" refType="w" fact="0.0189"/>
          <dgm:constr type="h" for="ch" forName="imageaccent8" refType="h" fact="0.024"/>
          <dgm:constr type="l" for="ch" forName="textaccent8" refType="w" fact="0.8693"/>
          <dgm:constr type="t" for="ch" forName="textaccent8" refType="h" fact="0.6369"/>
          <dgm:constr type="w" for="ch" forName="textaccent8" refType="w" fact="0.0189"/>
          <dgm:constr type="h" for="ch" forName="textaccent8" refType="h" fact="0.024"/>
          <dgm:constr type="l" for="ch" forName="text9" refType="w" fact="0.8377"/>
          <dgm:constr type="t" for="ch" forName="text9" refType="h" fact="0.0044"/>
          <dgm:constr type="w" for="ch" forName="text9" refType="w" fact="0.1623"/>
          <dgm:constr type="h" for="ch" forName="text9" refType="h" fact="0.2049"/>
          <dgm:constr type="l" for="ch" forName="textaccent9" refType="w" fact="0.95"/>
          <dgm:constr type="t" for="ch" forName="textaccent9" refType="h" fact="0.1846"/>
          <dgm:constr type="w" for="ch" forName="textaccent9" refType="w" fact="0.0189"/>
          <dgm:constr type="h" for="ch" forName="textaccent9" refType="h" fact="0.024"/>
          <dgm:constr type="l" for="ch" forName="image9" refType="w" fact="0.8377"/>
          <dgm:constr type="t" for="ch" forName="image9" refType="h" fact="0.2306"/>
          <dgm:constr type="w" for="ch" forName="image9" refType="w" fact="0.1623"/>
          <dgm:constr type="h" for="ch" forName="image9" refType="h" fact="0.2049"/>
          <dgm:constr type="l" for="ch" forName="imageaccent9" refType="w" fact="0.95"/>
          <dgm:constr type="t" for="ch" forName="imageaccent9" refType="h" fact="0.2318"/>
          <dgm:constr type="w" for="ch" forName="imageaccent9" refType="w" fact="0.0189"/>
          <dgm:constr type="h" for="ch" forName="imageaccent9" refType="h" fact="0.024"/>
          <dgm:constr type="l" for="ch" forName="image10" refType="w" fact="0.2786"/>
          <dgm:constr type="t" for="ch" forName="image10" refType="h" fact="0.6805"/>
          <dgm:constr type="w" for="ch" forName="image10" refType="w" fact="0.1623"/>
          <dgm:constr type="h" for="ch" forName="image10" refType="h" fact="0.2049"/>
          <dgm:constr type="l" for="ch" forName="text10" refType="w" fact="0.4183"/>
          <dgm:constr type="t" for="ch" forName="text10" refType="h" fact="0.5683"/>
          <dgm:constr type="w" for="ch" forName="text10" refType="w" fact="0.1623"/>
          <dgm:constr type="h" for="ch" forName="text10" refType="h" fact="0.2049"/>
          <dgm:constr type="l" for="ch" forName="imageaccent10" refType="w" fact="0.4203"/>
          <dgm:constr type="t" for="ch" forName="imageaccent10" refType="h" fact="0.7704"/>
          <dgm:constr type="w" for="ch" forName="imageaccent10" refType="w" fact="0.0189"/>
          <dgm:constr type="h" for="ch" forName="imageaccent10" refType="h" fact="0.024"/>
          <dgm:constr type="l" for="ch" forName="textaccent10" refType="w" fact="0.4504"/>
          <dgm:constr type="t" for="ch" forName="textaccent10" refType="h" fact="0.7478"/>
          <dgm:constr type="w" for="ch" forName="textaccent10" refType="w" fact="0.0189"/>
          <dgm:constr type="h" for="ch" forName="textaccent10" refType="h" fact="0.024"/>
          <dgm:constr type="l" for="ch" forName="text11" refType="w" fact="0.6971"/>
          <dgm:constr type="t" for="ch" forName="text11" refType="h" fact="0.7951"/>
          <dgm:constr type="w" for="ch" forName="text11" refType="w" fact="0.1623"/>
          <dgm:constr type="h" for="ch" forName="text11" refType="h" fact="0.2049"/>
          <dgm:constr type="l" for="ch" forName="image11" refType="w" fact="0.5575"/>
          <dgm:constr type="t" for="ch" forName="image11" refType="h" fact="0.6816"/>
          <dgm:constr type="w" for="ch" forName="image11" refType="w" fact="0.1623"/>
          <dgm:constr type="h" for="ch" forName="image11" refType="h" fact="0.2049"/>
          <dgm:constr type="l" for="ch" forName="imageaccent11" refType="w" fact="0.6692"/>
          <dgm:constr type="t" for="ch" forName="imageaccent11" refType="h" fact="0.8589"/>
          <dgm:constr type="w" for="ch" forName="imageaccent11" refType="w" fact="0.0189"/>
          <dgm:constr type="h" for="ch" forName="imageaccent11" refType="h" fact="0.024"/>
          <dgm:constr type="l" for="ch" forName="textaccent11" refType="w" fact="0.701"/>
          <dgm:constr type="t" for="ch" forName="textaccent11" refType="h" fact="0.8863"/>
          <dgm:constr type="w" for="ch" forName="textaccent11" refType="w" fact="0.0189"/>
          <dgm:constr type="h" for="ch" forName="textaccent11" refType="h" fact="0.024"/>
        </dgm:constrLst>
      </dgm:if>
      <dgm:else name="Name13">
        <dgm:alg type="composite">
          <dgm:param type="ar" val="1.675"/>
        </dgm:alg>
        <dgm:constrLst>
          <dgm:constr type="primFontSz" for="des" ptType="node" op="equ" val="65"/>
          <dgm:constr type="l" for="ch" forName="image4" refType="w" fact="0.4903"/>
          <dgm:constr type="t" for="ch" forName="image4" refType="h" fact="0.2287"/>
          <dgm:constr type="w" for="ch" forName="image4" refType="w" fact="0.1425"/>
          <dgm:constr type="h" for="ch" forName="image4" refType="h" fact="0.2049"/>
          <dgm:constr type="l" for="ch" forName="text5" refType="w" fact="0.4903"/>
          <dgm:constr type="t" for="ch" forName="text5" refType="h" fact="0.0022"/>
          <dgm:constr type="w" for="ch" forName="text5" refType="w" fact="0.1425"/>
          <dgm:constr type="h" for="ch" forName="text5" refType="h" fact="0.2049"/>
          <dgm:constr type="l" for="ch" forName="image5" refType="w" fact="0.6129"/>
          <dgm:constr type="t" for="ch" forName="image5" refType="h" fact="0.1165"/>
          <dgm:constr type="w" for="ch" forName="image5" refType="w" fact="0.1425"/>
          <dgm:constr type="h" for="ch" forName="image5" refType="h" fact="0.2049"/>
          <dgm:constr type="l" for="ch" forName="image2" refType="w" fact="0.3677"/>
          <dgm:constr type="t" for="ch" forName="image2" refType="h" fact="0.34"/>
          <dgm:constr type="w" for="ch" forName="image2" refType="w" fact="0.1425"/>
          <dgm:constr type="h" for="ch" forName="image2" refType="h" fact="0.2049"/>
          <dgm:constr type="l" for="ch" forName="text4" refType="w" fact="0.3677"/>
          <dgm:constr type="t" for="ch" forName="text4" refType="h" fact="0.1135"/>
          <dgm:constr type="w" for="ch" forName="text4" refType="w" fact="0.1425"/>
          <dgm:constr type="h" for="ch" forName="text4" refType="h" fact="0.2049"/>
          <dgm:constr type="l" for="ch" forName="text2" refType="w" fact="0.2452"/>
          <dgm:constr type="t" for="ch" forName="text2" refType="h" fact="0.2265"/>
          <dgm:constr type="w" for="ch" forName="text2" refType="w" fact="0.1425"/>
          <dgm:constr type="h" for="ch" forName="text2" refType="h" fact="0.2049"/>
          <dgm:constr type="l" for="ch" forName="image3" refType="w" fact="0.2452"/>
          <dgm:constr type="t" for="ch" forName="image3" refType="h" fact="0"/>
          <dgm:constr type="w" for="ch" forName="image3" refType="w" fact="0.1425"/>
          <dgm:constr type="h" for="ch" forName="image3" refType="h" fact="0.2049"/>
          <dgm:constr type="l" for="ch" forName="text1" refType="w" fact="0.1226"/>
          <dgm:constr type="t" for="ch" forName="text1" refType="h" fact="0.3404"/>
          <dgm:constr type="w" for="ch" forName="text1" refType="w" fact="0.1425"/>
          <dgm:constr type="h" for="ch" forName="text1" refType="h" fact="0.2049"/>
          <dgm:constr type="l" for="ch" forName="text3" refType="w" fact="0.1226"/>
          <dgm:constr type="t" for="ch" forName="text3" refType="h" fact="0.1139"/>
          <dgm:constr type="w" for="ch" forName="text3" refType="w" fact="0.1425"/>
          <dgm:constr type="h" for="ch" forName="text3" refType="h" fact="0.2049"/>
          <dgm:constr type="l" for="ch" forName="textaccent1" refType="w" fact="0.126"/>
          <dgm:constr type="t" for="ch" forName="textaccent1" refType="h" fact="0.432"/>
          <dgm:constr type="w" for="ch" forName="textaccent1" refType="w" fact="0.0166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425"/>
          <dgm:constr type="h" for="ch" forName="image1" refType="h" fact="0.2049"/>
          <dgm:constr type="l" for="ch" forName="imageaccent1" refType="w" fact="0.0976"/>
          <dgm:constr type="t" for="ch" forName="imageaccent1" refType="h" fact="0.4048"/>
          <dgm:constr type="w" for="ch" forName="imageaccent1" refType="w" fact="0.0166"/>
          <dgm:constr type="h" for="ch" forName="imageaccent1" refType="h" fact="0.024"/>
          <dgm:constr type="l" for="ch" forName="textaccent2" refType="w" fact="0.3432"/>
          <dgm:constr type="t" for="ch" forName="textaccent2" refType="h" fact="0.4038"/>
          <dgm:constr type="w" for="ch" forName="textaccent2" refType="w" fact="0.0166"/>
          <dgm:constr type="h" for="ch" forName="textaccent2" refType="h" fact="0.024"/>
          <dgm:constr type="l" for="ch" forName="imageaccent2" refType="w" fact="0.3712"/>
          <dgm:constr type="t" for="ch" forName="imageaccent2" refType="h" fact="0.4312"/>
          <dgm:constr type="w" for="ch" forName="imageaccent2" refType="w" fact="0.0166"/>
          <dgm:constr type="h" for="ch" forName="imageaccent2" refType="h" fact="0.024"/>
          <dgm:constr type="l" for="ch" forName="textaccent3" refType="w" fact="0.2196"/>
          <dgm:constr type="t" for="ch" forName="textaccent3" refType="h" fact="0.1167"/>
          <dgm:constr type="w" for="ch" forName="textaccent3" refType="w" fact="0.0166"/>
          <dgm:constr type="h" for="ch" forName="textaccent3" refType="h" fact="0.024"/>
          <dgm:constr type="l" for="ch" forName="imageaccent3" refType="w" fact="0.2492"/>
          <dgm:constr type="t" for="ch" forName="imageaccent3" refType="h" fact="0.0908"/>
          <dgm:constr type="w" for="ch" forName="imageaccent3" refType="w" fact="0.0166"/>
          <dgm:constr type="h" for="ch" forName="imageaccent3" refType="h" fact="0.024"/>
          <dgm:constr type="l" for="ch" forName="textaccent4" refType="w" fact="0.491"/>
          <dgm:constr type="t" for="ch" forName="textaccent4" refType="h" fact="0.2042"/>
          <dgm:constr type="w" for="ch" forName="textaccent4" refType="w" fact="0.0166"/>
          <dgm:constr type="h" for="ch" forName="textaccent4" refType="h" fact="0.024"/>
          <dgm:constr type="l" for="ch" forName="imageaccent4" refType="w" fact="0.5181"/>
          <dgm:constr type="t" for="ch" forName="imageaccent4" refType="h" fact="0.2323"/>
          <dgm:constr type="w" for="ch" forName="imageaccent4" refType="w" fact="0.0166"/>
          <dgm:constr type="h" for="ch" forName="imageaccent4" refType="h" fact="0.024"/>
          <dgm:constr type="l" for="ch" forName="textaccent5" refType="w" fact="0.6136"/>
          <dgm:constr type="t" for="ch" forName="textaccent5" refType="h" fact="0.094"/>
          <dgm:constr type="w" for="ch" forName="textaccent5" refType="w" fact="0.0166"/>
          <dgm:constr type="h" for="ch" forName="textaccent5" refType="h" fact="0.024"/>
          <dgm:constr type="l" for="ch" forName="imageaccent5" refType="w" fact="0.6413"/>
          <dgm:constr type="t" for="ch" forName="imageaccent5" refType="h" fact="0.121"/>
          <dgm:constr type="w" for="ch" forName="imageaccent5" refType="w" fact="0.0166"/>
          <dgm:constr type="h" for="ch" forName="imageaccent5" refType="h" fact="0.024"/>
          <dgm:constr type="l" for="ch" forName="image6" refType="w" fact="0.4903"/>
          <dgm:constr type="t" for="ch" forName="image6" refType="h" fact="0.4548"/>
          <dgm:constr type="w" for="ch" forName="image6" refType="w" fact="0.1425"/>
          <dgm:constr type="h" for="ch" forName="image6" refType="h" fact="0.2049"/>
          <dgm:constr type="l" for="ch" forName="text6" refType="w" fact="0.6129"/>
          <dgm:constr type="t" for="ch" forName="text6" refType="h" fact="0.3426"/>
          <dgm:constr type="w" for="ch" forName="text6" refType="w" fact="0.1425"/>
          <dgm:constr type="h" for="ch" forName="text6" refType="h" fact="0.2049"/>
          <dgm:constr type="l" for="ch" forName="imageaccent6" refType="w" fact="0.6147"/>
          <dgm:constr type="t" for="ch" forName="imageaccent6" refType="h" fact="0.5447"/>
          <dgm:constr type="w" for="ch" forName="imageaccent6" refType="w" fact="0.0166"/>
          <dgm:constr type="h" for="ch" forName="imageaccent6" refType="h" fact="0.024"/>
          <dgm:constr type="l" for="ch" forName="textaccent6" refType="w" fact="0.6411"/>
          <dgm:constr type="t" for="ch" forName="textaccent6" refType="h" fact="0.5221"/>
          <dgm:constr type="w" for="ch" forName="textaccent6" refType="w" fact="0.0166"/>
          <dgm:constr type="h" for="ch" forName="textaccent6" refType="h" fact="0.024"/>
          <dgm:constr type="l" for="ch" forName="text7" refType="w" fact="0.2451"/>
          <dgm:constr type="t" for="ch" forName="text7" refType="h" fact="0.4535"/>
          <dgm:constr type="w" for="ch" forName="text7" refType="w" fact="0.1425"/>
          <dgm:constr type="h" for="ch" forName="text7" refType="h" fact="0.2049"/>
          <dgm:constr type="l" for="ch" forName="image7" refType="w" fact="0.1225"/>
          <dgm:constr type="t" for="ch" forName="image7" refType="h" fact="0.5674"/>
          <dgm:constr type="w" for="ch" forName="image7" refType="w" fact="0.1425"/>
          <dgm:constr type="h" for="ch" forName="image7" refType="h" fact="0.2049"/>
          <dgm:constr type="l" for="ch" forName="imageaccent7" refType="w" fact="0.2195"/>
          <dgm:constr type="t" for="ch" forName="imageaccent7" refType="h" fact="0.5703"/>
          <dgm:constr type="w" for="ch" forName="imageaccent7" refType="w" fact="0.0166"/>
          <dgm:constr type="h" for="ch" forName="imageaccent7" refType="h" fact="0.024"/>
          <dgm:constr type="l" for="ch" forName="textaccent7" refType="w" fact="0.2491"/>
          <dgm:constr type="t" for="ch" forName="textaccent7" refType="h" fact="0.5443"/>
          <dgm:constr type="w" for="ch" forName="textaccent7" refType="w" fact="0.0166"/>
          <dgm:constr type="h" for="ch" forName="textaccent7" refType="h" fact="0.024"/>
          <dgm:constr type="l" for="ch" forName="image8" refType="w" fact="0.6123"/>
          <dgm:constr type="t" for="ch" forName="image8" refType="h" fact="0.5696"/>
          <dgm:constr type="w" for="ch" forName="image8" refType="w" fact="0.1425"/>
          <dgm:constr type="h" for="ch" forName="image8" refType="h" fact="0.2049"/>
          <dgm:constr type="l" for="ch" forName="text8" refType="w" fact="0.7349"/>
          <dgm:constr type="t" for="ch" forName="text8" refType="h" fact="0.4574"/>
          <dgm:constr type="w" for="ch" forName="text8" refType="w" fact="0.1425"/>
          <dgm:constr type="h" for="ch" forName="text8" refType="h" fact="0.2049"/>
          <dgm:constr type="l" for="ch" forName="imageaccent8" refType="w" fact="0.7367"/>
          <dgm:constr type="t" for="ch" forName="imageaccent8" refType="h" fact="0.6595"/>
          <dgm:constr type="w" for="ch" forName="imageaccent8" refType="w" fact="0.0166"/>
          <dgm:constr type="h" for="ch" forName="imageaccent8" refType="h" fact="0.024"/>
          <dgm:constr type="l" for="ch" forName="textaccent8" refType="w" fact="0.7631"/>
          <dgm:constr type="t" for="ch" forName="textaccent8" refType="h" fact="0.6369"/>
          <dgm:constr type="w" for="ch" forName="textaccent8" refType="w" fact="0.0166"/>
          <dgm:constr type="h" for="ch" forName="textaccent8" refType="h" fact="0.024"/>
          <dgm:constr type="l" for="ch" forName="text9" refType="w" fact="0.7354"/>
          <dgm:constr type="t" for="ch" forName="text9" refType="h" fact="0.0044"/>
          <dgm:constr type="w" for="ch" forName="text9" refType="w" fact="0.1425"/>
          <dgm:constr type="h" for="ch" forName="text9" refType="h" fact="0.2049"/>
          <dgm:constr type="l" for="ch" forName="textaccent9" refType="w" fact="0.8339"/>
          <dgm:constr type="t" for="ch" forName="textaccent9" refType="h" fact="0.1846"/>
          <dgm:constr type="w" for="ch" forName="textaccent9" refType="w" fact="0.0166"/>
          <dgm:constr type="h" for="ch" forName="textaccent9" refType="h" fact="0.024"/>
          <dgm:constr type="l" for="ch" forName="image9" refType="w" fact="0.7354"/>
          <dgm:constr type="t" for="ch" forName="image9" refType="h" fact="0.2306"/>
          <dgm:constr type="w" for="ch" forName="image9" refType="w" fact="0.1425"/>
          <dgm:constr type="h" for="ch" forName="image9" refType="h" fact="0.2049"/>
          <dgm:constr type="l" for="ch" forName="imageaccent9" refType="w" fact="0.8339"/>
          <dgm:constr type="t" for="ch" forName="imageaccent9" refType="h" fact="0.2318"/>
          <dgm:constr type="w" for="ch" forName="imageaccent9" refType="w" fact="0.0166"/>
          <dgm:constr type="h" for="ch" forName="imageaccent9" refType="h" fact="0.024"/>
          <dgm:constr type="l" for="ch" forName="image10" refType="w" fact="0.2446"/>
          <dgm:constr type="t" for="ch" forName="image10" refType="h" fact="0.6805"/>
          <dgm:constr type="w" for="ch" forName="image10" refType="w" fact="0.1425"/>
          <dgm:constr type="h" for="ch" forName="image10" refType="h" fact="0.2049"/>
          <dgm:constr type="l" for="ch" forName="text10" refType="w" fact="0.3672"/>
          <dgm:constr type="t" for="ch" forName="text10" refType="h" fact="0.5683"/>
          <dgm:constr type="w" for="ch" forName="text10" refType="w" fact="0.1425"/>
          <dgm:constr type="h" for="ch" forName="text10" refType="h" fact="0.2049"/>
          <dgm:constr type="l" for="ch" forName="imageaccent10" refType="w" fact="0.369"/>
          <dgm:constr type="t" for="ch" forName="imageaccent10" refType="h" fact="0.7704"/>
          <dgm:constr type="w" for="ch" forName="imageaccent10" refType="w" fact="0.0166"/>
          <dgm:constr type="h" for="ch" forName="imageaccent10" refType="h" fact="0.024"/>
          <dgm:constr type="l" for="ch" forName="textaccent10" refType="w" fact="0.3954"/>
          <dgm:constr type="t" for="ch" forName="textaccent10" refType="h" fact="0.7478"/>
          <dgm:constr type="w" for="ch" forName="textaccent10" refType="w" fact="0.0166"/>
          <dgm:constr type="h" for="ch" forName="textaccent10" refType="h" fact="0.024"/>
          <dgm:constr type="l" for="ch" forName="text11" refType="w" fact="0.612"/>
          <dgm:constr type="t" for="ch" forName="text11" refType="h" fact="0.7951"/>
          <dgm:constr type="w" for="ch" forName="text11" refType="w" fact="0.1425"/>
          <dgm:constr type="h" for="ch" forName="text11" refType="h" fact="0.2049"/>
          <dgm:constr type="l" for="ch" forName="image11" refType="w" fact="0.4894"/>
          <dgm:constr type="t" for="ch" forName="image11" refType="h" fact="0.6816"/>
          <dgm:constr type="w" for="ch" forName="image11" refType="w" fact="0.1425"/>
          <dgm:constr type="h" for="ch" forName="image11" refType="h" fact="0.2049"/>
          <dgm:constr type="l" for="ch" forName="imageaccent11" refType="w" fact="0.5874"/>
          <dgm:constr type="t" for="ch" forName="imageaccent11" refType="h" fact="0.8589"/>
          <dgm:constr type="w" for="ch" forName="imageaccent11" refType="w" fact="0.0166"/>
          <dgm:constr type="h" for="ch" forName="imageaccent11" refType="h" fact="0.024"/>
          <dgm:constr type="l" for="ch" forName="textaccent11" refType="w" fact="0.6154"/>
          <dgm:constr type="t" for="ch" forName="textaccent11" refType="h" fact="0.8863"/>
          <dgm:constr type="w" for="ch" forName="textaccent11" refType="w" fact="0.0166"/>
          <dgm:constr type="h" for="ch" forName="textaccent11" refType="h" fact="0.024"/>
          <dgm:constr type="l" for="ch" forName="text12" refType="w" fact="0.735"/>
          <dgm:constr type="t" for="ch" forName="text12" refType="h" fact="0.684"/>
          <dgm:constr type="w" for="ch" forName="text12" refType="w" fact="0.1425"/>
          <dgm:constr type="h" for="ch" forName="text12" refType="h" fact="0.2049"/>
          <dgm:constr type="l" for="ch" forName="image12" refType="w" fact="0.8575"/>
          <dgm:constr type="t" for="ch" forName="image12" refType="h" fact="0.5718"/>
          <dgm:constr type="w" for="ch" forName="image12" refType="w" fact="0.1425"/>
          <dgm:constr type="h" for="ch" forName="image12" refType="h" fact="0.2049"/>
          <dgm:constr type="l" for="ch" forName="textaccent12" refType="w" fact="0.8594"/>
          <dgm:constr type="t" for="ch" forName="textaccent12" refType="h" fact="0.7739"/>
          <dgm:constr type="w" for="ch" forName="textaccent12" refType="w" fact="0.0166"/>
          <dgm:constr type="h" for="ch" forName="textaccent12" refType="h" fact="0.024"/>
          <dgm:constr type="l" for="ch" forName="imageaccent12" refType="w" fact="0.8858"/>
          <dgm:constr type="t" for="ch" forName="imageaccent12" refType="h" fact="0.7513"/>
          <dgm:constr type="w" for="ch" forName="imageaccent12" refType="w" fact="0.0166"/>
          <dgm:constr type="h" for="ch" forName="imageaccent12" refType="h" fact="0.024"/>
        </dgm:constrLst>
      </dgm:else>
    </dgm:choose>
    <dgm:forEach name="wrapper" axis="self" ptType="parTrans">
      <dgm:forEach name="wrapper2" axis="self" ptType="sibTrans" st="2">
        <dgm:forEach name="textRepeat" axis="self">
          <dgm:layoutNode name="textRepeatNode" styleLbl="alignNode1">
            <dgm:varLst>
              <dgm:chMax val="0"/>
              <dgm:chPref val="0"/>
              <dgm:bulletEnabled val="1"/>
            </dgm:varLst>
            <dgm:alg type="tx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.1"/>
              <dgm:constr type="bMarg" refType="primFontSz" fact="0.1"/>
            </dgm:constrLst>
            <dgm:ruleLst>
              <dgm:rule type="primFontSz" val="5" fact="NaN" max="NaN"/>
            </dgm:ruleLst>
          </dgm:layoutNode>
        </dgm:forEach>
        <dgm:forEach name="accentRepeat" axis="self">
          <dgm:layoutNode name="accentRepeatNode" styleLbl="solidAlignAcc1">
            <dgm:alg type="sp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/>
          </dgm:layoutNode>
        </dgm:forEach>
        <dgm:forEach name="imageRepeat" axis="self">
          <dgm:layoutNode name="imageRepeatNode" styleLbl="alignAcc1">
            <dgm:alg type="sp"/>
            <dgm:shape xmlns:r="http://schemas.openxmlformats.org/officeDocument/2006/relationships" type="hexagon" r:blip="" blipPhldr="1">
              <dgm:adjLst>
                <dgm:adj idx="1" val="0.25"/>
                <dgm:adj idx="2" val="1.1547"/>
              </dgm:adjLst>
            </dgm:shape>
            <dgm:presOf axis="self"/>
          </dgm:layoutNode>
        </dgm:forEach>
      </dgm:forEach>
    </dgm:forEach>
    <dgm:forEach name="Name14" axis="ch" ptType="node" cnt="1">
      <dgm:layoutNode name="text1">
        <dgm:alg type="sp"/>
        <dgm:shape xmlns:r="http://schemas.openxmlformats.org/officeDocument/2006/relationships" r:blip="">
          <dgm:adjLst/>
        </dgm:shape>
        <dgm:presOf/>
        <dgm:constrLst/>
        <dgm:forEach name="Name15" ref="textRepeat"/>
      </dgm:layoutNode>
      <dgm:layoutNode name="textaccent1">
        <dgm:alg type="sp"/>
        <dgm:shape xmlns:r="http://schemas.openxmlformats.org/officeDocument/2006/relationships" r:blip="">
          <dgm:adjLst/>
        </dgm:shape>
        <dgm:presOf/>
        <dgm:constrLst/>
        <dgm:forEach name="Name16" ref="accentRepeat"/>
      </dgm:layoutNode>
    </dgm:forEach>
    <dgm:forEach name="Name17" axis="ch" ptType="sibTrans" hideLastTrans="0" cnt="1">
      <dgm:layoutNode name="image1">
        <dgm:alg type="sp"/>
        <dgm:shape xmlns:r="http://schemas.openxmlformats.org/officeDocument/2006/relationships" r:blip="">
          <dgm:adjLst/>
        </dgm:shape>
        <dgm:presOf/>
        <dgm:constrLst/>
        <dgm:forEach name="Name18" ref="imageRepeat"/>
      </dgm:layoutNode>
      <dgm:layoutNode name="imageaccent1">
        <dgm:alg type="sp"/>
        <dgm:shape xmlns:r="http://schemas.openxmlformats.org/officeDocument/2006/relationships" r:blip="">
          <dgm:adjLst/>
        </dgm:shape>
        <dgm:presOf/>
        <dgm:constrLst/>
        <dgm:forEach name="Name19" ref="accentRepeat"/>
      </dgm:layoutNode>
    </dgm:forEach>
    <dgm:forEach name="Name20" axis="ch" ptType="node" st="2" cnt="1">
      <dgm:layoutNode name="text2">
        <dgm:alg type="sp"/>
        <dgm:shape xmlns:r="http://schemas.openxmlformats.org/officeDocument/2006/relationships" r:blip="">
          <dgm:adjLst/>
        </dgm:shape>
        <dgm:presOf/>
        <dgm:constrLst/>
        <dgm:forEach name="Name21" ref="textRepeat"/>
      </dgm:layoutNode>
      <dgm:layoutNode name="textaccent2">
        <dgm:alg type="sp"/>
        <dgm:shape xmlns:r="http://schemas.openxmlformats.org/officeDocument/2006/relationships" r:blip="">
          <dgm:adjLst/>
        </dgm:shape>
        <dgm:presOf/>
        <dgm:constrLst/>
        <dgm:forEach name="Name22" ref="accentRepeat"/>
      </dgm:layoutNode>
    </dgm:forEach>
    <dgm:forEach name="Name23" axis="ch" ptType="sibTrans" hideLastTrans="0" st="2" cnt="1">
      <dgm:layoutNode name="image2">
        <dgm:alg type="sp"/>
        <dgm:shape xmlns:r="http://schemas.openxmlformats.org/officeDocument/2006/relationships" r:blip="">
          <dgm:adjLst/>
        </dgm:shape>
        <dgm:presOf/>
        <dgm:constrLst/>
        <dgm:forEach name="Name24" ref="imageRepeat"/>
      </dgm:layoutNode>
      <dgm:layoutNode name="imageaccent2">
        <dgm:alg type="sp"/>
        <dgm:shape xmlns:r="http://schemas.openxmlformats.org/officeDocument/2006/relationships" r:blip="">
          <dgm:adjLst/>
        </dgm:shape>
        <dgm:presOf/>
        <dgm:constrLst/>
        <dgm:forEach name="Name25" ref="accentRepeat"/>
      </dgm:layoutNode>
    </dgm:forEach>
    <dgm:forEach name="Name26" axis="ch" ptType="node" st="3" cnt="1">
      <dgm:layoutNode name="text3">
        <dgm:alg type="sp"/>
        <dgm:shape xmlns:r="http://schemas.openxmlformats.org/officeDocument/2006/relationships" r:blip="">
          <dgm:adjLst/>
        </dgm:shape>
        <dgm:presOf/>
        <dgm:constrLst/>
        <dgm:forEach name="Name27" ref="textRepeat"/>
      </dgm:layoutNode>
      <dgm:layoutNode name="textaccent3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</dgm:forEach>
    <dgm:forEach name="Name29" axis="ch" ptType="sibTrans" hideLastTrans="0" st="3" cnt="1">
      <dgm:layoutNode name="image3">
        <dgm:alg type="sp"/>
        <dgm:shape xmlns:r="http://schemas.openxmlformats.org/officeDocument/2006/relationships" r:blip="">
          <dgm:adjLst/>
        </dgm:shape>
        <dgm:presOf/>
        <dgm:constrLst/>
        <dgm:forEach name="Name30" ref="imageRepeat"/>
      </dgm:layoutNode>
      <dgm:layoutNode name="imageaccent3">
        <dgm:alg type="sp"/>
        <dgm:shape xmlns:r="http://schemas.openxmlformats.org/officeDocument/2006/relationships" r:blip="">
          <dgm:adjLst/>
        </dgm:shape>
        <dgm:presOf/>
        <dgm:constrLst/>
        <dgm:forEach name="Name31" ref="accentRepeat"/>
      </dgm:layoutNode>
    </dgm:forEach>
    <dgm:forEach name="Name32" axis="ch" ptType="node" st="4" cnt="1">
      <dgm:layoutNode name="text4">
        <dgm:alg type="sp"/>
        <dgm:shape xmlns:r="http://schemas.openxmlformats.org/officeDocument/2006/relationships" r:blip="">
          <dgm:adjLst/>
        </dgm:shape>
        <dgm:presOf/>
        <dgm:constrLst/>
        <dgm:forEach name="Name33" ref="textRepeat"/>
      </dgm:layoutNode>
      <dgm:layoutNode name="textaccent4">
        <dgm:alg type="sp"/>
        <dgm:shape xmlns:r="http://schemas.openxmlformats.org/officeDocument/2006/relationships" r:blip="">
          <dgm:adjLst/>
        </dgm:shape>
        <dgm:presOf/>
        <dgm:constrLst/>
        <dgm:forEach name="Name34" ref="accentRepeat"/>
      </dgm:layoutNode>
    </dgm:forEach>
    <dgm:forEach name="Name35" axis="ch" ptType="sibTrans" hideLastTrans="0" st="4" cnt="1">
      <dgm:layoutNode name="image4">
        <dgm:alg type="sp"/>
        <dgm:shape xmlns:r="http://schemas.openxmlformats.org/officeDocument/2006/relationships" r:blip="">
          <dgm:adjLst/>
        </dgm:shape>
        <dgm:presOf/>
        <dgm:constrLst/>
        <dgm:forEach name="Name36" ref="imageRepeat"/>
      </dgm:layoutNode>
      <dgm:layoutNode name="imageaccent4">
        <dgm:alg type="sp"/>
        <dgm:shape xmlns:r="http://schemas.openxmlformats.org/officeDocument/2006/relationships" r:blip="">
          <dgm:adjLst/>
        </dgm:shape>
        <dgm:presOf/>
        <dgm:constrLst/>
        <dgm:forEach name="Name37" ref="accentRepeat"/>
      </dgm:layoutNode>
    </dgm:forEach>
    <dgm:forEach name="Name38" axis="ch" ptType="node" st="5" cnt="1">
      <dgm:layoutNode name="text5">
        <dgm:alg type="sp"/>
        <dgm:shape xmlns:r="http://schemas.openxmlformats.org/officeDocument/2006/relationships" r:blip="">
          <dgm:adjLst/>
        </dgm:shape>
        <dgm:presOf/>
        <dgm:constrLst/>
        <dgm:forEach name="Name39" ref="textRepeat"/>
      </dgm:layoutNode>
      <dgm:layoutNode name="textaccent5">
        <dgm:alg type="sp"/>
        <dgm:shape xmlns:r="http://schemas.openxmlformats.org/officeDocument/2006/relationships" r:blip="">
          <dgm:adjLst/>
        </dgm:shape>
        <dgm:presOf/>
        <dgm:constrLst/>
        <dgm:forEach name="Name40" ref="accentRepeat"/>
      </dgm:layoutNode>
    </dgm:forEach>
    <dgm:forEach name="Name41" axis="ch" ptType="sibTrans" hideLastTrans="0" st="5" cnt="1">
      <dgm:layoutNode name="image5">
        <dgm:alg type="sp"/>
        <dgm:shape xmlns:r="http://schemas.openxmlformats.org/officeDocument/2006/relationships" r:blip="">
          <dgm:adjLst/>
        </dgm:shape>
        <dgm:presOf/>
        <dgm:constrLst/>
        <dgm:forEach name="Name42" ref="imageRepeat"/>
      </dgm:layoutNode>
      <dgm:layoutNode name="imageaccent5">
        <dgm:alg type="sp"/>
        <dgm:shape xmlns:r="http://schemas.openxmlformats.org/officeDocument/2006/relationships" r:blip="">
          <dgm:adjLst/>
        </dgm:shape>
        <dgm:presOf/>
        <dgm:constrLst/>
        <dgm:forEach name="Name43" ref="accentRepeat"/>
      </dgm:layoutNode>
    </dgm:forEach>
    <dgm:forEach name="Name44" axis="ch" ptType="node" st="6" cnt="1">
      <dgm:layoutNode name="text6">
        <dgm:alg type="sp"/>
        <dgm:shape xmlns:r="http://schemas.openxmlformats.org/officeDocument/2006/relationships" r:blip="">
          <dgm:adjLst/>
        </dgm:shape>
        <dgm:presOf/>
        <dgm:constrLst/>
        <dgm:forEach name="Name45" ref="textRepeat"/>
      </dgm:layoutNode>
      <dgm:layoutNode name="textaccent6">
        <dgm:alg type="sp"/>
        <dgm:shape xmlns:r="http://schemas.openxmlformats.org/officeDocument/2006/relationships" r:blip="">
          <dgm:adjLst/>
        </dgm:shape>
        <dgm:presOf/>
        <dgm:constrLst/>
        <dgm:forEach name="Name46" ref="accentRepeat"/>
      </dgm:layoutNode>
    </dgm:forEach>
    <dgm:forEach name="Name47" axis="ch" ptType="sibTrans" hideLastTrans="0" st="6" cnt="1">
      <dgm:layoutNode name="image6">
        <dgm:alg type="sp"/>
        <dgm:shape xmlns:r="http://schemas.openxmlformats.org/officeDocument/2006/relationships" r:blip="">
          <dgm:adjLst/>
        </dgm:shape>
        <dgm:presOf/>
        <dgm:constrLst/>
        <dgm:forEach name="Name48" ref="imageRepeat"/>
      </dgm:layoutNode>
      <dgm:layoutNode name="imageaccent6">
        <dgm:alg type="sp"/>
        <dgm:shape xmlns:r="http://schemas.openxmlformats.org/officeDocument/2006/relationships" r:blip="">
          <dgm:adjLst/>
        </dgm:shape>
        <dgm:presOf/>
        <dgm:constrLst/>
        <dgm:forEach name="Name49" ref="accentRepeat"/>
      </dgm:layoutNode>
    </dgm:forEach>
    <dgm:forEach name="Name50" axis="ch" ptType="node" st="7" cnt="1">
      <dgm:layoutNode name="text7">
        <dgm:alg type="sp"/>
        <dgm:shape xmlns:r="http://schemas.openxmlformats.org/officeDocument/2006/relationships" r:blip="">
          <dgm:adjLst/>
        </dgm:shape>
        <dgm:presOf/>
        <dgm:constrLst/>
        <dgm:forEach name="Name51" ref="textRepeat"/>
      </dgm:layoutNode>
      <dgm:layoutNode name="textaccent7">
        <dgm:alg type="sp"/>
        <dgm:shape xmlns:r="http://schemas.openxmlformats.org/officeDocument/2006/relationships" r:blip="">
          <dgm:adjLst/>
        </dgm:shape>
        <dgm:presOf/>
        <dgm:constrLst/>
        <dgm:forEach name="Name52" ref="accentRepeat"/>
      </dgm:layoutNode>
    </dgm:forEach>
    <dgm:forEach name="Name53" axis="ch" ptType="sibTrans" hideLastTrans="0" st="7" cnt="1">
      <dgm:layoutNode name="image7">
        <dgm:alg type="sp"/>
        <dgm:shape xmlns:r="http://schemas.openxmlformats.org/officeDocument/2006/relationships" r:blip="">
          <dgm:adjLst/>
        </dgm:shape>
        <dgm:presOf/>
        <dgm:constrLst/>
        <dgm:forEach name="Name54" ref="imageRepeat"/>
      </dgm:layoutNode>
      <dgm:layoutNode name="imageaccent7">
        <dgm:alg type="sp"/>
        <dgm:shape xmlns:r="http://schemas.openxmlformats.org/officeDocument/2006/relationships" r:blip="">
          <dgm:adjLst/>
        </dgm:shape>
        <dgm:presOf/>
        <dgm:constrLst/>
        <dgm:forEach name="Name55" ref="accentRepeat"/>
      </dgm:layoutNode>
    </dgm:forEach>
    <dgm:forEach name="Name56" axis="ch" ptType="node" st="8" cnt="1">
      <dgm:layoutNode name="text8">
        <dgm:alg type="sp"/>
        <dgm:shape xmlns:r="http://schemas.openxmlformats.org/officeDocument/2006/relationships" r:blip="">
          <dgm:adjLst/>
        </dgm:shape>
        <dgm:presOf/>
        <dgm:constrLst/>
        <dgm:forEach name="Name57" ref="textRepeat"/>
      </dgm:layoutNode>
      <dgm:layoutNode name="textaccent8">
        <dgm:alg type="sp"/>
        <dgm:shape xmlns:r="http://schemas.openxmlformats.org/officeDocument/2006/relationships" r:blip="">
          <dgm:adjLst/>
        </dgm:shape>
        <dgm:presOf/>
        <dgm:constrLst/>
        <dgm:forEach name="Name58" ref="accentRepeat"/>
      </dgm:layoutNode>
    </dgm:forEach>
    <dgm:forEach name="Name59" axis="ch" ptType="sibTrans" hideLastTrans="0" st="8" cnt="1">
      <dgm:layoutNode name="image8">
        <dgm:alg type="sp"/>
        <dgm:shape xmlns:r="http://schemas.openxmlformats.org/officeDocument/2006/relationships" r:blip="">
          <dgm:adjLst/>
        </dgm:shape>
        <dgm:presOf/>
        <dgm:constrLst/>
        <dgm:forEach name="Name60" ref="imageRepeat"/>
      </dgm:layoutNode>
      <dgm:layoutNode name="imageaccent8">
        <dgm:alg type="sp"/>
        <dgm:shape xmlns:r="http://schemas.openxmlformats.org/officeDocument/2006/relationships" r:blip="">
          <dgm:adjLst/>
        </dgm:shape>
        <dgm:presOf/>
        <dgm:constrLst/>
        <dgm:forEach name="Name61" ref="accentRepeat"/>
      </dgm:layoutNode>
    </dgm:forEach>
    <dgm:forEach name="Name62" axis="ch" ptType="node" st="9" cnt="1">
      <dgm:layoutNode name="text9">
        <dgm:alg type="sp"/>
        <dgm:shape xmlns:r="http://schemas.openxmlformats.org/officeDocument/2006/relationships" r:blip="">
          <dgm:adjLst/>
        </dgm:shape>
        <dgm:presOf/>
        <dgm:constrLst/>
        <dgm:forEach name="Name63" ref="textRepeat"/>
      </dgm:layoutNode>
      <dgm:layoutNode name="textaccent9">
        <dgm:alg type="sp"/>
        <dgm:shape xmlns:r="http://schemas.openxmlformats.org/officeDocument/2006/relationships" r:blip="">
          <dgm:adjLst/>
        </dgm:shape>
        <dgm:presOf/>
        <dgm:constrLst/>
        <dgm:forEach name="Name64" ref="accentRepeat"/>
      </dgm:layoutNode>
    </dgm:forEach>
    <dgm:forEach name="Name65" axis="ch" ptType="sibTrans" hideLastTrans="0" st="9" cnt="1">
      <dgm:layoutNode name="image9">
        <dgm:alg type="sp"/>
        <dgm:shape xmlns:r="http://schemas.openxmlformats.org/officeDocument/2006/relationships" r:blip="">
          <dgm:adjLst/>
        </dgm:shape>
        <dgm:presOf/>
        <dgm:constrLst/>
        <dgm:forEach name="Name66" ref="imageRepeat"/>
      </dgm:layoutNode>
      <dgm:layoutNode name="imageaccent9">
        <dgm:alg type="sp"/>
        <dgm:shape xmlns:r="http://schemas.openxmlformats.org/officeDocument/2006/relationships" r:blip="">
          <dgm:adjLst/>
        </dgm:shape>
        <dgm:presOf/>
        <dgm:constrLst/>
        <dgm:forEach name="Name67" ref="accentRepeat"/>
      </dgm:layoutNode>
    </dgm:forEach>
    <dgm:forEach name="Name68" axis="ch" ptType="node" st="10" cnt="1">
      <dgm:layoutNode name="text10">
        <dgm:alg type="sp"/>
        <dgm:shape xmlns:r="http://schemas.openxmlformats.org/officeDocument/2006/relationships" r:blip="">
          <dgm:adjLst/>
        </dgm:shape>
        <dgm:presOf/>
        <dgm:constrLst/>
        <dgm:forEach name="Name69" ref="textRepeat"/>
      </dgm:layoutNode>
      <dgm:layoutNode name="textaccent10">
        <dgm:alg type="sp"/>
        <dgm:shape xmlns:r="http://schemas.openxmlformats.org/officeDocument/2006/relationships" r:blip="">
          <dgm:adjLst/>
        </dgm:shape>
        <dgm:presOf/>
        <dgm:constrLst/>
        <dgm:forEach name="Name70" ref="accentRepeat"/>
      </dgm:layoutNode>
    </dgm:forEach>
    <dgm:forEach name="Name71" axis="ch" ptType="sibTrans" hideLastTrans="0" st="10" cnt="1">
      <dgm:layoutNode name="image10">
        <dgm:alg type="sp"/>
        <dgm:shape xmlns:r="http://schemas.openxmlformats.org/officeDocument/2006/relationships" r:blip="">
          <dgm:adjLst/>
        </dgm:shape>
        <dgm:presOf/>
        <dgm:constrLst/>
        <dgm:forEach name="Name72" ref="imageRepeat"/>
      </dgm:layoutNode>
      <dgm:layoutNode name="imageaccent10">
        <dgm:alg type="sp"/>
        <dgm:shape xmlns:r="http://schemas.openxmlformats.org/officeDocument/2006/relationships" r:blip="">
          <dgm:adjLst/>
        </dgm:shape>
        <dgm:presOf/>
        <dgm:constrLst/>
        <dgm:forEach name="Name73" ref="accentRepeat"/>
      </dgm:layoutNode>
    </dgm:forEach>
    <dgm:forEach name="Name74" axis="ch" ptType="node" st="11" cnt="1">
      <dgm:layoutNode name="text11">
        <dgm:alg type="sp"/>
        <dgm:shape xmlns:r="http://schemas.openxmlformats.org/officeDocument/2006/relationships" r:blip="">
          <dgm:adjLst/>
        </dgm:shape>
        <dgm:presOf/>
        <dgm:constrLst/>
        <dgm:forEach name="Name75" ref="textRepeat"/>
      </dgm:layoutNode>
      <dgm:layoutNode name="textaccent1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</dgm:forEach>
    <dgm:forEach name="Name77" axis="ch" ptType="sibTrans" hideLastTrans="0" st="11" cnt="1">
      <dgm:layoutNode name="image11">
        <dgm:alg type="sp"/>
        <dgm:shape xmlns:r="http://schemas.openxmlformats.org/officeDocument/2006/relationships" r:blip="">
          <dgm:adjLst/>
        </dgm:shape>
        <dgm:presOf/>
        <dgm:constrLst/>
        <dgm:forEach name="Name78" ref="imageRepeat"/>
      </dgm:layoutNode>
      <dgm:layoutNode name="imageaccent11">
        <dgm:alg type="sp"/>
        <dgm:shape xmlns:r="http://schemas.openxmlformats.org/officeDocument/2006/relationships" r:blip="">
          <dgm:adjLst/>
        </dgm:shape>
        <dgm:presOf/>
        <dgm:constrLst/>
        <dgm:forEach name="Name79" ref="accentRepeat"/>
      </dgm:layoutNode>
    </dgm:forEach>
    <dgm:forEach name="Name80" axis="ch" ptType="node" st="12" cnt="1">
      <dgm:layoutNode name="text12">
        <dgm:alg type="sp"/>
        <dgm:shape xmlns:r="http://schemas.openxmlformats.org/officeDocument/2006/relationships" r:blip="">
          <dgm:adjLst/>
        </dgm:shape>
        <dgm:presOf/>
        <dgm:constrLst/>
        <dgm:forEach name="Name81" ref="textRepeat"/>
      </dgm:layoutNode>
      <dgm:layoutNode name="textaccent12">
        <dgm:alg type="sp"/>
        <dgm:shape xmlns:r="http://schemas.openxmlformats.org/officeDocument/2006/relationships" r:blip="">
          <dgm:adjLst/>
        </dgm:shape>
        <dgm:presOf/>
        <dgm:constrLst/>
        <dgm:forEach name="Name82" ref="accentRepeat"/>
      </dgm:layoutNode>
    </dgm:forEach>
    <dgm:forEach name="Name83" axis="ch" ptType="sibTrans" hideLastTrans="0" st="12" cnt="1">
      <dgm:layoutNode name="image12">
        <dgm:alg type="sp"/>
        <dgm:shape xmlns:r="http://schemas.openxmlformats.org/officeDocument/2006/relationships" r:blip="">
          <dgm:adjLst/>
        </dgm:shape>
        <dgm:presOf/>
        <dgm:constrLst/>
        <dgm:forEach name="Name84" ref="imageRepeat"/>
      </dgm:layoutNode>
      <dgm:layoutNode name="imageaccent12">
        <dgm:alg type="sp"/>
        <dgm:shape xmlns:r="http://schemas.openxmlformats.org/officeDocument/2006/relationships" r:blip="">
          <dgm:adjLst/>
        </dgm:shape>
        <dgm:presOf/>
        <dgm:constrLst/>
        <dgm:forEach name="Name85" ref="accentRepeat"/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yramid2">
  <dgm:title val=""/>
  <dgm:desc val=""/>
  <dgm:catLst>
    <dgm:cat type="pyramid" pri="3000"/>
    <dgm:cat type="list" pri="21000"/>
    <dgm:cat type="convert" pri="1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alg type="composite"/>
    <dgm:shape xmlns:r="http://schemas.openxmlformats.org/officeDocument/2006/relationships" r:blip="">
      <dgm:adjLst/>
    </dgm:shape>
    <dgm:presOf/>
    <dgm:varLst>
      <dgm:dir/>
      <dgm:resizeHandles/>
    </dgm:varLst>
    <dgm:choose name="Name0">
      <dgm:if name="Name1" func="var" arg="dir" op="equ" val="norm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l" for="ch" forName="theList" refType="w" refFor="ch" refForName="pyramid" fact="0.5"/>
          <dgm:constr type="h" for="des" forName="aSpace" refType="h" fact="0.1"/>
        </dgm:constrLst>
      </dgm:if>
      <dgm:else name="Name2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r" for="ch" forName="theList" refType="w" refFor="ch" refForName="pyramid" fact="0.5"/>
          <dgm:constr type="h" for="des" forName="aSpace" refType="h" fact="0.1"/>
        </dgm:constrLst>
      </dgm:else>
    </dgm:choose>
    <dgm:ruleLst/>
    <dgm:choose name="Name3">
      <dgm:if name="Name4" axis="ch" ptType="node" func="cnt" op="gte" val="1">
        <dgm:layoutNode name="pyramid" styleLbl="node1">
          <dgm:alg type="sp"/>
          <dgm:shape xmlns:r="http://schemas.openxmlformats.org/officeDocument/2006/relationships" type="triangle" r:blip="">
            <dgm:adjLst/>
          </dgm:shape>
          <dgm:presOf/>
          <dgm:constrLst/>
          <dgm:ruleLst/>
        </dgm:layoutNode>
        <dgm:layoutNode name="theLis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aNode" refType="w"/>
            <dgm:constr type="h" for="ch" forName="aNode" refType="h"/>
            <dgm:constr type="primFontSz" for="ch" ptType="node" op="equ"/>
          </dgm:constrLst>
          <dgm:ruleLst/>
          <dgm:forEach name="aNodeForEach" axis="ch" ptType="node">
            <dgm:layoutNode name="aNode" styleLbl="fgAcc1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layoutNode name="a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layoutNode>
      </dgm:if>
      <dgm:else name="Name5"/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5E1910-29F5-0841-8E20-036920139F4A}" type="datetimeFigureOut">
              <a:rPr lang="nb-NO" smtClean="0"/>
              <a:t>21.02.2023</a:t>
            </a:fld>
            <a:endParaRPr lang="nb-NO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b-NO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b-N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F7D5D4-67F7-C74A-97F9-66881EA87BEF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7739899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F59C1-2D36-E94B-B92C-B183D0F5112B}" type="slidenum">
              <a:rPr lang="nb-NO" smtClean="0"/>
              <a:t>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6761303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10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7468095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https</a:t>
            </a:r>
            <a:r>
              <a:rPr lang="nb-NO" dirty="0"/>
              <a:t>://</a:t>
            </a:r>
            <a:r>
              <a:rPr lang="nb-NO" dirty="0" err="1"/>
              <a:t>restfulapi.net</a:t>
            </a:r>
            <a:r>
              <a:rPr lang="nb-NO" dirty="0"/>
              <a:t>/</a:t>
            </a:r>
            <a:r>
              <a:rPr lang="nb-NO" dirty="0" err="1"/>
              <a:t>versioning</a:t>
            </a:r>
            <a:r>
              <a:rPr lang="nb-NO" dirty="0"/>
              <a:t>/</a:t>
            </a:r>
          </a:p>
          <a:p>
            <a:endParaRPr lang="nb-NO" dirty="0"/>
          </a:p>
          <a:p>
            <a:r>
              <a:rPr lang="nb-NO" dirty="0"/>
              <a:t>Hvor mange versjoner må man ha live?</a:t>
            </a:r>
          </a:p>
          <a:p>
            <a:r>
              <a:rPr lang="nb-NO" dirty="0"/>
              <a:t>Har man kontroll på konsumentene?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11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4509281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https</a:t>
            </a:r>
            <a:r>
              <a:rPr lang="nb-NO" dirty="0"/>
              <a:t>://</a:t>
            </a:r>
            <a:r>
              <a:rPr lang="nb-NO" dirty="0" err="1"/>
              <a:t>pact.io</a:t>
            </a:r>
            <a:r>
              <a:rPr lang="nb-NO" dirty="0"/>
              <a:t>/</a:t>
            </a:r>
          </a:p>
          <a:p>
            <a:r>
              <a:rPr lang="nb-NO" dirty="0" err="1"/>
              <a:t>https</a:t>
            </a:r>
            <a:r>
              <a:rPr lang="nb-NO" dirty="0"/>
              <a:t>://</a:t>
            </a:r>
            <a:r>
              <a:rPr lang="nb-NO" dirty="0" err="1"/>
              <a:t>pactflow.io</a:t>
            </a:r>
            <a:r>
              <a:rPr lang="nb-NO" dirty="0"/>
              <a:t>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12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4765288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13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5339031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https</a:t>
            </a:r>
            <a:r>
              <a:rPr lang="nb-NO" dirty="0"/>
              <a:t>://</a:t>
            </a:r>
            <a:r>
              <a:rPr lang="nb-NO" dirty="0" err="1"/>
              <a:t>en.wikipedia.org</a:t>
            </a:r>
            <a:r>
              <a:rPr lang="nb-NO" dirty="0"/>
              <a:t>/wiki/SOAP</a:t>
            </a:r>
          </a:p>
          <a:p>
            <a:r>
              <a:rPr lang="nb-NO" dirty="0"/>
              <a:t>Simple Object Access </a:t>
            </a:r>
            <a:r>
              <a:rPr lang="nb-NO" dirty="0" err="1"/>
              <a:t>Protocol</a:t>
            </a:r>
            <a:endParaRPr lang="nb-NO" dirty="0"/>
          </a:p>
          <a:p>
            <a:endParaRPr lang="nb-NO" dirty="0"/>
          </a:p>
          <a:p>
            <a:r>
              <a:rPr lang="nb-NO" dirty="0" err="1"/>
              <a:t>https</a:t>
            </a:r>
            <a:r>
              <a:rPr lang="nb-NO" dirty="0"/>
              <a:t>://</a:t>
            </a:r>
            <a:r>
              <a:rPr lang="nb-NO" dirty="0" err="1"/>
              <a:t>en.wikipedia.org</a:t>
            </a:r>
            <a:r>
              <a:rPr lang="nb-NO" dirty="0"/>
              <a:t>/wiki/</a:t>
            </a:r>
            <a:r>
              <a:rPr lang="nb-NO" dirty="0" err="1"/>
              <a:t>Web_Services_Description_Language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14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0049990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15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8595292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https</a:t>
            </a:r>
            <a:r>
              <a:rPr lang="nb-NO" dirty="0"/>
              <a:t>://</a:t>
            </a:r>
            <a:r>
              <a:rPr lang="nb-NO" dirty="0" err="1"/>
              <a:t>en.wikipedia.org</a:t>
            </a:r>
            <a:r>
              <a:rPr lang="nb-NO" dirty="0"/>
              <a:t>/wiki/</a:t>
            </a:r>
            <a:r>
              <a:rPr lang="nb-NO" dirty="0" err="1"/>
              <a:t>Push_technology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16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847076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https</a:t>
            </a:r>
            <a:r>
              <a:rPr lang="nb-NO" dirty="0"/>
              <a:t>://</a:t>
            </a:r>
            <a:r>
              <a:rPr lang="nb-NO" dirty="0" err="1"/>
              <a:t>developer.mozilla.org</a:t>
            </a:r>
            <a:r>
              <a:rPr lang="nb-NO" dirty="0"/>
              <a:t>/en-US/</a:t>
            </a:r>
            <a:r>
              <a:rPr lang="nb-NO" dirty="0" err="1"/>
              <a:t>docs</a:t>
            </a:r>
            <a:r>
              <a:rPr lang="nb-NO" dirty="0"/>
              <a:t>/Web/API/</a:t>
            </a:r>
            <a:r>
              <a:rPr lang="nb-NO" dirty="0" err="1"/>
              <a:t>Push_API</a:t>
            </a:r>
            <a:endParaRPr lang="nb-NO" dirty="0"/>
          </a:p>
          <a:p>
            <a:r>
              <a:rPr lang="nb-NO" dirty="0" err="1"/>
              <a:t>https</a:t>
            </a:r>
            <a:r>
              <a:rPr lang="nb-NO" dirty="0"/>
              <a:t>://www.w3.org/TR/push-</a:t>
            </a:r>
            <a:r>
              <a:rPr lang="nb-NO" dirty="0" err="1"/>
              <a:t>api</a:t>
            </a:r>
            <a:r>
              <a:rPr lang="nb-NO" dirty="0"/>
              <a:t>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17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79825962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https</a:t>
            </a:r>
            <a:r>
              <a:rPr lang="nb-NO" dirty="0"/>
              <a:t>://</a:t>
            </a:r>
            <a:r>
              <a:rPr lang="nb-NO" dirty="0" err="1"/>
              <a:t>en.wikipedia.org</a:t>
            </a:r>
            <a:r>
              <a:rPr lang="nb-NO" dirty="0"/>
              <a:t>/wiki/</a:t>
            </a:r>
            <a:r>
              <a:rPr lang="nb-NO" dirty="0" err="1"/>
              <a:t>WebSocket</a:t>
            </a:r>
            <a:endParaRPr lang="nb-NO" dirty="0"/>
          </a:p>
          <a:p>
            <a:r>
              <a:rPr lang="nb-NO" dirty="0" err="1"/>
              <a:t>https</a:t>
            </a:r>
            <a:r>
              <a:rPr lang="nb-NO" dirty="0"/>
              <a:t>://</a:t>
            </a:r>
            <a:r>
              <a:rPr lang="nb-NO" dirty="0" err="1"/>
              <a:t>datatracker.ietf.org</a:t>
            </a:r>
            <a:r>
              <a:rPr lang="nb-NO" dirty="0"/>
              <a:t>/</a:t>
            </a:r>
            <a:r>
              <a:rPr lang="nb-NO" dirty="0" err="1"/>
              <a:t>doc</a:t>
            </a:r>
            <a:r>
              <a:rPr lang="nb-NO" dirty="0"/>
              <a:t>/html/rfc6455</a:t>
            </a:r>
          </a:p>
          <a:p>
            <a:endParaRPr lang="nb-NO" dirty="0"/>
          </a:p>
          <a:p>
            <a:r>
              <a:rPr lang="nb-NO" dirty="0"/>
              <a:t>Demo med /</a:t>
            </a:r>
            <a:r>
              <a:rPr lang="nb-NO" dirty="0" err="1"/>
              <a:t>websocket</a:t>
            </a:r>
            <a:r>
              <a:rPr lang="nb-NO" dirty="0"/>
              <a:t> og </a:t>
            </a:r>
            <a:r>
              <a:rPr lang="nb-NO" dirty="0" err="1"/>
              <a:t>ngrok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18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13666750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https</a:t>
            </a:r>
            <a:r>
              <a:rPr lang="nb-NO" dirty="0"/>
              <a:t>://</a:t>
            </a:r>
            <a:r>
              <a:rPr lang="nb-NO" dirty="0" err="1"/>
              <a:t>grpc.io</a:t>
            </a:r>
            <a:r>
              <a:rPr lang="nb-NO" dirty="0"/>
              <a:t>/</a:t>
            </a:r>
            <a:r>
              <a:rPr lang="nb-NO" dirty="0" err="1"/>
              <a:t>docs</a:t>
            </a:r>
            <a:r>
              <a:rPr lang="nb-NO" dirty="0"/>
              <a:t>/</a:t>
            </a:r>
            <a:r>
              <a:rPr lang="nb-NO" dirty="0" err="1"/>
              <a:t>what</a:t>
            </a:r>
            <a:r>
              <a:rPr lang="nb-NO" dirty="0"/>
              <a:t>-is-</a:t>
            </a:r>
            <a:r>
              <a:rPr lang="nb-NO" dirty="0" err="1"/>
              <a:t>grpc</a:t>
            </a:r>
            <a:r>
              <a:rPr lang="nb-NO" dirty="0"/>
              <a:t>/</a:t>
            </a:r>
            <a:r>
              <a:rPr lang="nb-NO" dirty="0" err="1"/>
              <a:t>introduction</a:t>
            </a:r>
            <a:r>
              <a:rPr lang="nb-NO" dirty="0"/>
              <a:t>/</a:t>
            </a:r>
          </a:p>
          <a:p>
            <a:r>
              <a:rPr lang="nb-NO" dirty="0" err="1"/>
              <a:t>https</a:t>
            </a:r>
            <a:r>
              <a:rPr lang="nb-NO" dirty="0"/>
              <a:t>://</a:t>
            </a:r>
            <a:r>
              <a:rPr lang="nb-NO" dirty="0" err="1"/>
              <a:t>en.wikipedia.org</a:t>
            </a:r>
            <a:r>
              <a:rPr lang="nb-NO" dirty="0"/>
              <a:t>/wiki/GRPC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19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2499321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F59C1-2D36-E94B-B92C-B183D0F5112B}" type="slidenum">
              <a:rPr lang="nb-NO" smtClean="0"/>
              <a:t>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34171835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20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74314732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21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53918154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Data-</a:t>
            </a:r>
            <a:r>
              <a:rPr lang="nb-NO" dirty="0" err="1"/>
              <a:t>api</a:t>
            </a:r>
            <a:r>
              <a:rPr lang="nb-NO" dirty="0"/>
              <a:t> workshop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22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34511085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https</a:t>
            </a:r>
            <a:r>
              <a:rPr lang="nb-NO" dirty="0"/>
              <a:t>://</a:t>
            </a:r>
            <a:r>
              <a:rPr lang="nb-NO" dirty="0" err="1"/>
              <a:t>en.wikipedia.org</a:t>
            </a:r>
            <a:r>
              <a:rPr lang="nb-NO" dirty="0"/>
              <a:t>/wiki/</a:t>
            </a:r>
            <a:r>
              <a:rPr lang="nb-NO" dirty="0" err="1"/>
              <a:t>Representational_state_transfer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23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58780532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24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40965057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https</a:t>
            </a:r>
            <a:r>
              <a:rPr lang="nb-NO" dirty="0"/>
              <a:t>://</a:t>
            </a:r>
            <a:r>
              <a:rPr lang="nb-NO" dirty="0" err="1"/>
              <a:t>restfulapi.net</a:t>
            </a:r>
            <a:r>
              <a:rPr lang="nb-NO" dirty="0"/>
              <a:t>/</a:t>
            </a:r>
            <a:r>
              <a:rPr lang="nb-NO" dirty="0" err="1"/>
              <a:t>resource-naming</a:t>
            </a:r>
            <a:r>
              <a:rPr lang="nb-NO" dirty="0"/>
              <a:t>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25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6288934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https</a:t>
            </a:r>
            <a:r>
              <a:rPr lang="nb-NO" dirty="0"/>
              <a:t>://</a:t>
            </a:r>
            <a:r>
              <a:rPr lang="nb-NO" dirty="0" err="1"/>
              <a:t>developer.mozilla.org</a:t>
            </a:r>
            <a:r>
              <a:rPr lang="nb-NO" dirty="0"/>
              <a:t>/en-US/</a:t>
            </a:r>
            <a:r>
              <a:rPr lang="nb-NO" dirty="0" err="1"/>
              <a:t>docs</a:t>
            </a:r>
            <a:r>
              <a:rPr lang="nb-NO" dirty="0"/>
              <a:t>/Web/HTTP/Methods</a:t>
            </a:r>
          </a:p>
          <a:p>
            <a:r>
              <a:rPr lang="nb-NO" dirty="0" err="1"/>
              <a:t>https</a:t>
            </a:r>
            <a:r>
              <a:rPr lang="nb-NO" dirty="0"/>
              <a:t>://</a:t>
            </a:r>
            <a:r>
              <a:rPr lang="nb-NO" dirty="0" err="1"/>
              <a:t>httpwg.org</a:t>
            </a:r>
            <a:r>
              <a:rPr lang="nb-NO" dirty="0"/>
              <a:t>/</a:t>
            </a:r>
            <a:r>
              <a:rPr lang="nb-NO" dirty="0" err="1"/>
              <a:t>specs</a:t>
            </a:r>
            <a:r>
              <a:rPr lang="nb-NO" dirty="0"/>
              <a:t>/rfc9110.html#rfc.section.9.3</a:t>
            </a:r>
          </a:p>
          <a:p>
            <a:endParaRPr lang="nb-NO" dirty="0"/>
          </a:p>
          <a:p>
            <a:r>
              <a:rPr lang="en-GB" b="0" i="0" dirty="0">
                <a:solidFill>
                  <a:srgbClr val="1B1B1B"/>
                </a:solidFill>
                <a:effectLst/>
                <a:latin typeface="Inter"/>
              </a:rPr>
              <a:t>An HTTP method is </a:t>
            </a:r>
            <a:r>
              <a:rPr lang="en-GB" b="1" i="0" dirty="0">
                <a:solidFill>
                  <a:srgbClr val="1B1B1B"/>
                </a:solidFill>
                <a:effectLst/>
                <a:latin typeface="Inter"/>
              </a:rPr>
              <a:t>safe</a:t>
            </a:r>
            <a:r>
              <a:rPr lang="en-GB" b="0" i="0" dirty="0">
                <a:solidFill>
                  <a:srgbClr val="1B1B1B"/>
                </a:solidFill>
                <a:effectLst/>
                <a:latin typeface="Inter"/>
              </a:rPr>
              <a:t> if it doesn't alter the state of the server.</a:t>
            </a:r>
          </a:p>
          <a:p>
            <a:r>
              <a:rPr lang="en-GB" b="0" i="0" dirty="0">
                <a:solidFill>
                  <a:srgbClr val="1B1B1B"/>
                </a:solidFill>
                <a:effectLst/>
                <a:latin typeface="Inter"/>
              </a:rPr>
              <a:t>An HTTP method is </a:t>
            </a:r>
            <a:r>
              <a:rPr lang="en-GB" b="1" i="0" dirty="0">
                <a:solidFill>
                  <a:srgbClr val="1B1B1B"/>
                </a:solidFill>
                <a:effectLst/>
                <a:latin typeface="Inter"/>
              </a:rPr>
              <a:t>idempotent</a:t>
            </a:r>
            <a:r>
              <a:rPr lang="en-GB" b="0" i="0" dirty="0">
                <a:solidFill>
                  <a:srgbClr val="1B1B1B"/>
                </a:solidFill>
                <a:effectLst/>
                <a:latin typeface="Inter"/>
              </a:rPr>
              <a:t> if the intended effect on the server of making a single request is the same as the effect of making several identical requests.</a:t>
            </a:r>
            <a:endParaRPr lang="nb-NO" b="0" i="0" dirty="0">
              <a:solidFill>
                <a:srgbClr val="1B1B1B"/>
              </a:solidFill>
              <a:effectLst/>
              <a:latin typeface="Inter"/>
            </a:endParaRPr>
          </a:p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26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19944995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Rest-service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27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61097317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28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63101404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https</a:t>
            </a:r>
            <a:r>
              <a:rPr lang="nb-NO" dirty="0"/>
              <a:t>://</a:t>
            </a:r>
            <a:r>
              <a:rPr lang="nb-NO" dirty="0" err="1"/>
              <a:t>glossary.istqb.org</a:t>
            </a:r>
            <a:r>
              <a:rPr lang="nb-NO" dirty="0"/>
              <a:t>/en/</a:t>
            </a:r>
            <a:r>
              <a:rPr lang="nb-NO" dirty="0" err="1"/>
              <a:t>search</a:t>
            </a:r>
            <a:r>
              <a:rPr lang="nb-NO" dirty="0"/>
              <a:t>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29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8542969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F59C1-2D36-E94B-B92C-B183D0F5112B}" type="slidenum">
              <a:rPr lang="nb-NO" smtClean="0"/>
              <a:t>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46790784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https</a:t>
            </a:r>
            <a:r>
              <a:rPr lang="nb-NO" dirty="0"/>
              <a:t>://</a:t>
            </a:r>
            <a:r>
              <a:rPr lang="nb-NO" dirty="0" err="1"/>
              <a:t>www.simplilearn.com</a:t>
            </a:r>
            <a:r>
              <a:rPr lang="nb-NO" dirty="0"/>
              <a:t>/manual-testing-</a:t>
            </a:r>
            <a:r>
              <a:rPr lang="nb-NO" dirty="0" err="1"/>
              <a:t>article</a:t>
            </a:r>
            <a:endParaRPr lang="nb-NO" dirty="0"/>
          </a:p>
          <a:p>
            <a:endParaRPr lang="nb-NO" dirty="0"/>
          </a:p>
          <a:p>
            <a:r>
              <a:rPr lang="nb-NO" dirty="0"/>
              <a:t>Utviklere er dårlig egnet til å se feil i egen kode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30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5331238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Med en moderne utviklingsmodell er behovet og rollen til manuell testing mye mindre.</a:t>
            </a:r>
          </a:p>
          <a:p>
            <a:endParaRPr lang="nb-NO" dirty="0"/>
          </a:p>
          <a:p>
            <a:r>
              <a:rPr lang="nb-NO" dirty="0"/>
              <a:t>Mest mulig må automatiseres.</a:t>
            </a:r>
          </a:p>
          <a:p>
            <a:r>
              <a:rPr lang="nb-NO" dirty="0"/>
              <a:t>Det må være svært enkelt å pushe små endringer ting til produksjon</a:t>
            </a:r>
          </a:p>
          <a:p>
            <a:r>
              <a:rPr lang="nb-NO" dirty="0"/>
              <a:t>Feedback loop til den enkelte utvikler må være svært kort når det oppdages feil.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31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31123505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32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93294315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Big bang eller inkrementell</a:t>
            </a:r>
          </a:p>
          <a:p>
            <a:r>
              <a:rPr lang="nb-NO" dirty="0"/>
              <a:t>Manuell</a:t>
            </a:r>
            <a:r>
              <a:rPr lang="nb-NO" baseline="0" dirty="0"/>
              <a:t> eller automatisert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33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34118309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34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79036052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35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15692882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36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70407571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37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13340617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38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14326966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FIRST:</a:t>
            </a:r>
          </a:p>
          <a:p>
            <a:r>
              <a:rPr lang="nb-NO" dirty="0"/>
              <a:t>Fast</a:t>
            </a:r>
          </a:p>
          <a:p>
            <a:r>
              <a:rPr lang="nb-NO" dirty="0" err="1"/>
              <a:t>Independent</a:t>
            </a:r>
            <a:endParaRPr lang="nb-NO" dirty="0"/>
          </a:p>
          <a:p>
            <a:r>
              <a:rPr lang="nb-NO" dirty="0" err="1"/>
              <a:t>Repeatable</a:t>
            </a:r>
            <a:endParaRPr lang="nb-NO" dirty="0"/>
          </a:p>
          <a:p>
            <a:r>
              <a:rPr lang="nb-NO" dirty="0" err="1"/>
              <a:t>Self-Validating</a:t>
            </a:r>
            <a:endParaRPr lang="nb-NO" dirty="0"/>
          </a:p>
          <a:p>
            <a:r>
              <a:rPr lang="nb-NO" dirty="0" err="1"/>
              <a:t>Timely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39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5804580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Oppsummering/repetisjon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F59C1-2D36-E94B-B92C-B183D0F5112B}" type="slidenum">
              <a:rPr lang="nb-NO" smtClean="0"/>
              <a:t>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96362053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Dette er bare mulig med </a:t>
            </a:r>
            <a:r>
              <a:rPr lang="nb-NO" dirty="0" err="1"/>
              <a:t>IoC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40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34471667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41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10965932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https</a:t>
            </a:r>
            <a:r>
              <a:rPr lang="nb-NO" dirty="0"/>
              <a:t>://</a:t>
            </a:r>
            <a:r>
              <a:rPr lang="nb-NO" dirty="0" err="1"/>
              <a:t>blog.kotlin-academy.com</a:t>
            </a:r>
            <a:r>
              <a:rPr lang="nb-NO" dirty="0"/>
              <a:t>/mocking-is-not-rocket-science-basics-ae55d0aadf2b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42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2323738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En </a:t>
            </a:r>
            <a:r>
              <a:rPr lang="nb-NO" dirty="0" err="1"/>
              <a:t>stub</a:t>
            </a:r>
            <a:r>
              <a:rPr lang="nb-NO" baseline="0" dirty="0"/>
              <a:t> setter vi opp, så metoden under test kan kalle den og få data. Den skal aldri feile en test.</a:t>
            </a:r>
          </a:p>
          <a:p>
            <a:r>
              <a:rPr lang="nb-NO" baseline="0" dirty="0"/>
              <a:t>En </a:t>
            </a:r>
            <a:r>
              <a:rPr lang="nb-NO" baseline="0" dirty="0" err="1"/>
              <a:t>mock</a:t>
            </a:r>
            <a:r>
              <a:rPr lang="nb-NO" baseline="0" dirty="0"/>
              <a:t> setter vi opp fordi metoden under test skal kalle den. Vi kan verifisere at den er </a:t>
            </a:r>
            <a:r>
              <a:rPr lang="nb-NO" baseline="0" dirty="0" err="1"/>
              <a:t>kallt</a:t>
            </a:r>
            <a:r>
              <a:rPr lang="nb-NO" baseline="0" dirty="0"/>
              <a:t>.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43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22960430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44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66118203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45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19190014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46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01847517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47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47660646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48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34140144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baefd5b26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3baefd5b26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nb"/>
              <a:t>Kjør alle tester hver gang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Workshop: Implementere databasestøtte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18279609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50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31610029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http://</a:t>
            </a:r>
            <a:r>
              <a:rPr lang="nb-NO" dirty="0" err="1"/>
              <a:t>codekata.com</a:t>
            </a:r>
            <a:r>
              <a:rPr lang="nb-NO" dirty="0"/>
              <a:t>/</a:t>
            </a:r>
          </a:p>
          <a:p>
            <a:r>
              <a:rPr lang="nb-NO" dirty="0" err="1"/>
              <a:t>https</a:t>
            </a:r>
            <a:r>
              <a:rPr lang="nb-NO" dirty="0"/>
              <a:t>://</a:t>
            </a:r>
            <a:r>
              <a:rPr lang="nb-NO" dirty="0" err="1"/>
              <a:t>codingdojo.org</a:t>
            </a:r>
            <a:r>
              <a:rPr lang="nb-NO" dirty="0"/>
              <a:t>/</a:t>
            </a:r>
            <a:r>
              <a:rPr lang="nb-NO" dirty="0" err="1"/>
              <a:t>kata</a:t>
            </a:r>
            <a:r>
              <a:rPr lang="nb-NO" dirty="0"/>
              <a:t>/</a:t>
            </a:r>
          </a:p>
          <a:p>
            <a:r>
              <a:rPr lang="nb-NO" dirty="0" err="1"/>
              <a:t>https</a:t>
            </a:r>
            <a:r>
              <a:rPr lang="nb-NO" dirty="0"/>
              <a:t>://</a:t>
            </a:r>
            <a:r>
              <a:rPr lang="nb-NO" dirty="0" err="1"/>
              <a:t>github.com</a:t>
            </a:r>
            <a:r>
              <a:rPr lang="nb-NO" dirty="0"/>
              <a:t>/</a:t>
            </a:r>
            <a:r>
              <a:rPr lang="nb-NO" dirty="0" err="1"/>
              <a:t>gamontal</a:t>
            </a:r>
            <a:r>
              <a:rPr lang="nb-NO" dirty="0"/>
              <a:t>/</a:t>
            </a:r>
            <a:r>
              <a:rPr lang="nb-NO" dirty="0" err="1"/>
              <a:t>awesome-katas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51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0431111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Hva er et API?</a:t>
            </a:r>
          </a:p>
          <a:p>
            <a:r>
              <a:rPr lang="nb-NO" dirty="0"/>
              <a:t>Er det </a:t>
            </a:r>
            <a:r>
              <a:rPr lang="nb-NO" dirty="0" err="1"/>
              <a:t>public</a:t>
            </a:r>
            <a:r>
              <a:rPr lang="nb-NO" dirty="0"/>
              <a:t>?</a:t>
            </a:r>
          </a:p>
          <a:p>
            <a:r>
              <a:rPr lang="nb-NO" dirty="0"/>
              <a:t>Kjenner</a:t>
            </a:r>
            <a:r>
              <a:rPr lang="nb-NO" baseline="0" dirty="0"/>
              <a:t> du konsumentene?</a:t>
            </a:r>
          </a:p>
          <a:p>
            <a:r>
              <a:rPr lang="nb-NO" baseline="0" dirty="0"/>
              <a:t>Er det kun en backend for din egen frontend?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6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4285072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4500262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https</a:t>
            </a:r>
            <a:r>
              <a:rPr lang="nb-NO" dirty="0"/>
              <a:t>://</a:t>
            </a:r>
            <a:r>
              <a:rPr lang="nb-NO" dirty="0" err="1"/>
              <a:t>jsonapi.org</a:t>
            </a:r>
            <a:r>
              <a:rPr lang="nb-NO" dirty="0"/>
              <a:t>/</a:t>
            </a:r>
          </a:p>
          <a:p>
            <a:r>
              <a:rPr lang="nb-NO" dirty="0"/>
              <a:t>Kan gjerne brukes som en design guide, selv om man ikke implementerer det 100%</a:t>
            </a:r>
          </a:p>
          <a:p>
            <a:endParaRPr lang="nb-NO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b-NO" dirty="0"/>
              <a:t>Eksempel på implementasjon: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nb-NO" dirty="0" err="1"/>
              <a:t>https</a:t>
            </a:r>
            <a:r>
              <a:rPr lang="nb-NO" dirty="0"/>
              <a:t>://</a:t>
            </a:r>
            <a:r>
              <a:rPr lang="nb-NO" dirty="0" err="1"/>
              <a:t>github.com</a:t>
            </a:r>
            <a:r>
              <a:rPr lang="nb-NO" dirty="0"/>
              <a:t>/</a:t>
            </a:r>
            <a:r>
              <a:rPr lang="nb-NO" dirty="0" err="1"/>
              <a:t>MarkoMilos</a:t>
            </a:r>
            <a:r>
              <a:rPr lang="nb-NO" dirty="0"/>
              <a:t>/</a:t>
            </a:r>
            <a:r>
              <a:rPr lang="nb-NO" dirty="0" err="1"/>
              <a:t>jsonapi</a:t>
            </a:r>
            <a:r>
              <a:rPr lang="nb-NO" baseline="0" dirty="0"/>
              <a:t>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nb-NO" dirty="0" err="1"/>
              <a:t>https</a:t>
            </a:r>
            <a:r>
              <a:rPr lang="nb-NO" dirty="0"/>
              <a:t>://</a:t>
            </a:r>
            <a:r>
              <a:rPr lang="nb-NO" dirty="0" err="1"/>
              <a:t>api.tvmaze.com</a:t>
            </a:r>
            <a:r>
              <a:rPr lang="nb-NO" dirty="0"/>
              <a:t>/shows/431</a:t>
            </a:r>
          </a:p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8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5790820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Eksempel: </a:t>
            </a:r>
          </a:p>
          <a:p>
            <a:pPr marL="171450" indent="-171450">
              <a:buFontTx/>
              <a:buChar char="-"/>
            </a:pPr>
            <a:r>
              <a:rPr lang="nb-NO" dirty="0" err="1"/>
              <a:t>https</a:t>
            </a:r>
            <a:r>
              <a:rPr lang="nb-NO" dirty="0"/>
              <a:t>://</a:t>
            </a:r>
            <a:r>
              <a:rPr lang="nb-NO" dirty="0" err="1"/>
              <a:t>catfact.ninja</a:t>
            </a:r>
            <a:endParaRPr lang="nb-NO" dirty="0"/>
          </a:p>
          <a:p>
            <a:pPr marL="171450" indent="-171450">
              <a:buFontTx/>
              <a:buChar char="-"/>
            </a:pPr>
            <a:r>
              <a:rPr lang="nb-NO" dirty="0" err="1"/>
              <a:t>https</a:t>
            </a:r>
            <a:r>
              <a:rPr lang="nb-NO" dirty="0"/>
              <a:t>://</a:t>
            </a:r>
            <a:r>
              <a:rPr lang="nb-NO" dirty="0" err="1"/>
              <a:t>nvdbrapportapi.atlas.vegvesen.no</a:t>
            </a:r>
            <a:r>
              <a:rPr lang="nb-NO" dirty="0"/>
              <a:t>/swagger-</a:t>
            </a:r>
            <a:r>
              <a:rPr lang="nb-NO" dirty="0" err="1"/>
              <a:t>ui</a:t>
            </a:r>
            <a:r>
              <a:rPr lang="nb-NO" dirty="0"/>
              <a:t>/</a:t>
            </a:r>
          </a:p>
          <a:p>
            <a:endParaRPr lang="nb-NO" dirty="0"/>
          </a:p>
          <a:p>
            <a:r>
              <a:rPr lang="nb-NO" dirty="0" err="1"/>
              <a:t>https</a:t>
            </a:r>
            <a:r>
              <a:rPr lang="nb-NO" dirty="0"/>
              <a:t>://</a:t>
            </a:r>
            <a:r>
              <a:rPr lang="nb-NO" dirty="0" err="1"/>
              <a:t>en.wikipedia.org</a:t>
            </a:r>
            <a:r>
              <a:rPr lang="nb-NO" dirty="0"/>
              <a:t>/wiki/</a:t>
            </a:r>
            <a:r>
              <a:rPr lang="nb-NO" dirty="0" err="1"/>
              <a:t>OpenAPI_Specification</a:t>
            </a:r>
            <a:endParaRPr lang="nb-NO" dirty="0"/>
          </a:p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9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6565199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820FCC-5755-62DB-1D52-C83B5A3BEE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nb-NO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39D3C3-FA94-01CA-4BBF-1575031F1C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D7077F-B612-7789-3D34-BD7E35365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35EF4-DEA6-2348-B486-C1256728509A}" type="datetimeFigureOut">
              <a:rPr lang="nb-NO" smtClean="0"/>
              <a:t>21.02.2023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669952-C579-E9A6-2439-723346E40B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44218C-830E-4932-88B2-970C6583A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FCC1D-40C1-8448-B7E6-D03488CAE996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7428431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FF528-96E6-2F74-A4C3-2BA8B7254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nb-N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43BA440-6069-C834-E6B7-4A3EE1C54F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BC5583-96DD-BFFE-76FF-7DEE2A9B44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35EF4-DEA6-2348-B486-C1256728509A}" type="datetimeFigureOut">
              <a:rPr lang="nb-NO" smtClean="0"/>
              <a:t>21.02.2023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9BCB18-1F23-10FE-7915-43993FD077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C170BE-C883-33BD-0207-40E5F2FDD4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FCC1D-40C1-8448-B7E6-D03488CAE996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657135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4C295B8-38F8-4D43-5DC2-C4D2A97CB37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nb-N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6954EE-2D62-E4CB-97AE-6F5D6F219E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52367A-F8F6-E3A1-6BAD-605926F018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35EF4-DEA6-2348-B486-C1256728509A}" type="datetimeFigureOut">
              <a:rPr lang="nb-NO" smtClean="0"/>
              <a:t>21.02.2023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C02E5B-F0FB-25B7-AB4B-204C344C80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0FD763-204B-DFEB-9800-512C602862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FCC1D-40C1-8448-B7E6-D03488CAE996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0868625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Én kolonne m/tittel, sv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lIns="54000" tIns="54000" rIns="54000">
            <a:noAutofit/>
          </a:bodyPr>
          <a:lstStyle/>
          <a:p>
            <a:r>
              <a:rPr lang="nb-NO" noProof="0" dirty="0"/>
              <a:t>&lt;Tittel&gt;</a:t>
            </a:r>
          </a:p>
        </p:txBody>
      </p:sp>
    </p:spTree>
    <p:extLst>
      <p:ext uri="{BB962C8B-B14F-4D97-AF65-F5344CB8AC3E}">
        <p14:creationId xmlns:p14="http://schemas.microsoft.com/office/powerpoint/2010/main" val="19803356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Én kolonne m/tittel, hv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lIns="54000" tIns="54000" rIns="54000">
            <a:noAutofit/>
          </a:bodyPr>
          <a:lstStyle/>
          <a:p>
            <a:r>
              <a:rPr lang="nb-NO" noProof="0" dirty="0"/>
              <a:t>&lt;Tittel&gt;</a:t>
            </a:r>
          </a:p>
        </p:txBody>
      </p:sp>
    </p:spTree>
    <p:extLst>
      <p:ext uri="{BB962C8B-B14F-4D97-AF65-F5344CB8AC3E}">
        <p14:creationId xmlns:p14="http://schemas.microsoft.com/office/powerpoint/2010/main" val="3210961732"/>
      </p:ext>
    </p:extLst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1DA988-6854-4D55-0B35-2591A708E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nb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0C7D71-8BFA-E7D2-EBB6-18B65EADB5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6C9A6A-0718-81D7-3DC8-1DDD267F30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35EF4-DEA6-2348-B486-C1256728509A}" type="datetimeFigureOut">
              <a:rPr lang="nb-NO" smtClean="0"/>
              <a:t>21.02.2023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4186BD-FEFC-115C-63C2-1931C4E91A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99CB09-615D-CC6D-6994-B3E35B60C8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FCC1D-40C1-8448-B7E6-D03488CAE996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5076845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61A46-8AAC-636A-C962-D93F01BD8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nb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5C7F67-76AB-3418-1FC5-04DEA57673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881CA0-8234-45DD-F3CC-53EE72A089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35EF4-DEA6-2348-B486-C1256728509A}" type="datetimeFigureOut">
              <a:rPr lang="nb-NO" smtClean="0"/>
              <a:t>21.02.2023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5E8109-1CFC-3615-7F52-3169F785E6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06480B-2C51-B2C5-E0C2-235D8753A8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FCC1D-40C1-8448-B7E6-D03488CAE996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1272265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67B1D-C983-2B31-03C4-DF8238AFA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nb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9CF388-FD7B-DB6E-79A4-E063488E3E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b-NO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B30CFF-5953-5DEA-7259-9B9CC6CE51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b-NO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DB9FCA-5972-6252-CD76-E55F4DE5F1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35EF4-DEA6-2348-B486-C1256728509A}" type="datetimeFigureOut">
              <a:rPr lang="nb-NO" smtClean="0"/>
              <a:t>21.02.2023</a:t>
            </a:fld>
            <a:endParaRPr lang="nb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EF4B06-287F-C89A-F42D-E3571B747F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93A856-87B8-FEB5-0DCA-870611DCA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FCC1D-40C1-8448-B7E6-D03488CAE996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2866137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640BF-5681-8F51-1303-212956EA6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nb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31AD49-773C-4BA3-5BA8-204A06BE6C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CBEF44-50E6-71EC-FCA6-4ED8FDD328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b-NO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F7F2292-7162-E686-DBA6-079325F302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381D760-667C-B2D7-D162-D19E1B18364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b-NO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F5AE119-9785-16F2-61F4-69AFAE9363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35EF4-DEA6-2348-B486-C1256728509A}" type="datetimeFigureOut">
              <a:rPr lang="nb-NO" smtClean="0"/>
              <a:t>21.02.2023</a:t>
            </a:fld>
            <a:endParaRPr lang="nb-NO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ED37EC9-4712-A2E2-879C-EE0CE44C55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0508996-7B68-01F2-0F65-04EEAD591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FCC1D-40C1-8448-B7E6-D03488CAE996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281840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47142D-3664-6F66-C1AB-89EC8326D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nb-NO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A47C3A-059C-0EBD-5F27-BAA20B5763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35EF4-DEA6-2348-B486-C1256728509A}" type="datetimeFigureOut">
              <a:rPr lang="nb-NO" smtClean="0"/>
              <a:t>21.02.2023</a:t>
            </a:fld>
            <a:endParaRPr lang="nb-N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0DECC7-1652-76B7-66ED-5F4E81D1D9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7194B3-72CC-1F4D-78DC-59721DC3E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FCC1D-40C1-8448-B7E6-D03488CAE996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9857705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508F56F-3750-F284-031A-81EF7006E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35EF4-DEA6-2348-B486-C1256728509A}" type="datetimeFigureOut">
              <a:rPr lang="nb-NO" smtClean="0"/>
              <a:t>21.02.2023</a:t>
            </a:fld>
            <a:endParaRPr lang="nb-NO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96C012-131D-27C2-C284-D7B5613342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2CD919-7C11-AC11-6A89-CFA87F0F4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FCC1D-40C1-8448-B7E6-D03488CAE996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2873909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5FA65-8C7B-F0E2-CE97-6420F344A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nb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67B341-830F-C60B-BB03-2C46C2E147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b-N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E03C88-119F-8523-6CBE-50760D883F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0B85D5-07CF-F57B-39A9-8504E3E41A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35EF4-DEA6-2348-B486-C1256728509A}" type="datetimeFigureOut">
              <a:rPr lang="nb-NO" smtClean="0"/>
              <a:t>21.02.2023</a:t>
            </a:fld>
            <a:endParaRPr lang="nb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02DA3F-6610-BBFF-0FEB-12C41BDCA5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B6D7AB-B420-77EA-403F-2BC893BFB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FCC1D-40C1-8448-B7E6-D03488CAE996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3069102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0BAEFF-36B4-FB26-58E1-4D08FEA70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nb-N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37267E5-AC8C-DE82-926C-64808E93A11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b-N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CC8AC5-58B6-1B96-DE78-342CC88F4E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E14278-3886-CBE5-2913-FC1645DBA7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35EF4-DEA6-2348-B486-C1256728509A}" type="datetimeFigureOut">
              <a:rPr lang="nb-NO" smtClean="0"/>
              <a:t>21.02.2023</a:t>
            </a:fld>
            <a:endParaRPr lang="nb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F8FD68-1D1C-5094-8080-8A5FB35E0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3C2AD0-151E-5317-B50A-62FD8E050B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FCC1D-40C1-8448-B7E6-D03488CAE996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33840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A82125A-155B-AE09-5FE6-DA0A3345B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nb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F8AE8E-AF5F-4C05-47B8-E10916BEAA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21C443-0A78-6D53-F4C3-A403D69CD0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135EF4-DEA6-2348-B486-C1256728509A}" type="datetimeFigureOut">
              <a:rPr lang="nb-NO" smtClean="0"/>
              <a:t>21.02.2023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063005-0C89-1E7F-E8FB-FC8691BD2F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BD2181-3291-5776-065E-369C49074B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FFCC1D-40C1-8448-B7E6-D03488CAE996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3081100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svg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35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0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gi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10" Type="http://schemas.openxmlformats.org/officeDocument/2006/relationships/image" Target="../media/image52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sv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sv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svg"/><Relationship Id="rId13" Type="http://schemas.openxmlformats.org/officeDocument/2006/relationships/image" Target="../media/image70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12" Type="http://schemas.openxmlformats.org/officeDocument/2006/relationships/image" Target="../media/image69.png"/><Relationship Id="rId2" Type="http://schemas.openxmlformats.org/officeDocument/2006/relationships/notesSlide" Target="../notesSlides/notesSlide38.xml"/><Relationship Id="rId16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11" Type="http://schemas.openxmlformats.org/officeDocument/2006/relationships/image" Target="../media/image68.png"/><Relationship Id="rId5" Type="http://schemas.openxmlformats.org/officeDocument/2006/relationships/image" Target="../media/image62.png"/><Relationship Id="rId15" Type="http://schemas.openxmlformats.org/officeDocument/2006/relationships/image" Target="../media/image72.png"/><Relationship Id="rId10" Type="http://schemas.openxmlformats.org/officeDocument/2006/relationships/image" Target="../media/image67.svg"/><Relationship Id="rId4" Type="http://schemas.openxmlformats.org/officeDocument/2006/relationships/image" Target="../media/image61.png"/><Relationship Id="rId9" Type="http://schemas.openxmlformats.org/officeDocument/2006/relationships/image" Target="../media/image66.png"/><Relationship Id="rId14" Type="http://schemas.openxmlformats.org/officeDocument/2006/relationships/image" Target="../media/image7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7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e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2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blue water bubbles isolated on white background">
            <a:extLst>
              <a:ext uri="{FF2B5EF4-FFF2-40B4-BE49-F238E27FC236}">
                <a16:creationId xmlns:a16="http://schemas.microsoft.com/office/drawing/2014/main" id="{15474FBA-BE65-FCEA-5474-7D13E07E01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82804"/>
            <a:ext cx="12192000" cy="6938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93E7A45-B8B0-2281-4419-101F3EF88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22563"/>
            <a:ext cx="9144000" cy="2387600"/>
          </a:xfrm>
        </p:spPr>
        <p:txBody>
          <a:bodyPr/>
          <a:lstStyle/>
          <a:p>
            <a:r>
              <a:rPr lang="nb-NO" dirty="0"/>
              <a:t>Velkommen tilbake!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2DF0FB-BE98-1532-12D7-E18A2C02A8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202238"/>
            <a:ext cx="9144000" cy="1655762"/>
          </a:xfrm>
        </p:spPr>
        <p:txBody>
          <a:bodyPr/>
          <a:lstStyle/>
          <a:p>
            <a:r>
              <a:rPr lang="nb-NO" dirty="0"/>
              <a:t>Tredje økt</a:t>
            </a:r>
          </a:p>
        </p:txBody>
      </p:sp>
    </p:spTree>
    <p:extLst>
      <p:ext uri="{BB962C8B-B14F-4D97-AF65-F5344CB8AC3E}">
        <p14:creationId xmlns:p14="http://schemas.microsoft.com/office/powerpoint/2010/main" val="16457627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8372779-62BA-E7A7-20F0-5AF7F06241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495" y="1548277"/>
            <a:ext cx="4734171" cy="23588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F0CDE94-E26C-EB12-966F-7CA947BB1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OpenAPI</a:t>
            </a:r>
            <a:r>
              <a:rPr lang="nb-NO" dirty="0"/>
              <a:t> i (f. eks) Kotlin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8724E1-AE1B-B490-FDB7-9AC47FE0107F}"/>
              </a:ext>
            </a:extLst>
          </p:cNvPr>
          <p:cNvSpPr txBox="1"/>
          <p:nvPr/>
        </p:nvSpPr>
        <p:spPr>
          <a:xfrm>
            <a:off x="547140" y="6123543"/>
            <a:ext cx="61009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b-NO" dirty="0" err="1">
                <a:solidFill>
                  <a:schemeClr val="accent5"/>
                </a:solidFill>
              </a:rPr>
              <a:t>https</a:t>
            </a:r>
            <a:r>
              <a:rPr lang="nb-NO" dirty="0">
                <a:solidFill>
                  <a:schemeClr val="accent5"/>
                </a:solidFill>
              </a:rPr>
              <a:t>://</a:t>
            </a:r>
            <a:r>
              <a:rPr lang="nb-NO" dirty="0" err="1">
                <a:solidFill>
                  <a:schemeClr val="accent5"/>
                </a:solidFill>
              </a:rPr>
              <a:t>www.baeldung.com</a:t>
            </a:r>
            <a:r>
              <a:rPr lang="nb-NO" dirty="0">
                <a:solidFill>
                  <a:schemeClr val="accent5"/>
                </a:solidFill>
              </a:rPr>
              <a:t>/</a:t>
            </a:r>
            <a:r>
              <a:rPr lang="nb-NO" dirty="0" err="1">
                <a:solidFill>
                  <a:schemeClr val="accent5"/>
                </a:solidFill>
              </a:rPr>
              <a:t>kotlin</a:t>
            </a:r>
            <a:r>
              <a:rPr lang="nb-NO" dirty="0">
                <a:solidFill>
                  <a:schemeClr val="accent5"/>
                </a:solidFill>
              </a:rPr>
              <a:t>/swagger-spring-rest-</a:t>
            </a:r>
            <a:r>
              <a:rPr lang="nb-NO" dirty="0" err="1">
                <a:solidFill>
                  <a:schemeClr val="accent5"/>
                </a:solidFill>
              </a:rPr>
              <a:t>api</a:t>
            </a:r>
            <a:endParaRPr lang="nb-NO" dirty="0">
              <a:solidFill>
                <a:schemeClr val="accent5"/>
              </a:solidFill>
            </a:endParaRPr>
          </a:p>
        </p:txBody>
      </p:sp>
      <p:pic>
        <p:nvPicPr>
          <p:cNvPr id="6" name="Picture 5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F833EF67-0576-DE9F-29B3-BE5C01B371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4093" y="2274133"/>
            <a:ext cx="7439412" cy="3661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850887"/>
      </p:ext>
    </p:extLst>
  </p:cSld>
  <p:clrMapOvr>
    <a:masterClrMapping/>
  </p:clrMapOvr>
  <p:transition spd="med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E61EE6-55A8-5E92-1282-6E5A4D255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Endringshåndtering og </a:t>
            </a:r>
            <a:r>
              <a:rPr lang="nb-NO" dirty="0" err="1"/>
              <a:t>versjonering</a:t>
            </a:r>
            <a:r>
              <a:rPr lang="nb-NO" dirty="0"/>
              <a:t> av API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EC74DF-4E63-AE3D-5D61-11E30D3D91C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nb-NO" dirty="0" err="1"/>
              <a:t>Breaking</a:t>
            </a:r>
            <a:r>
              <a:rPr lang="nb-NO" dirty="0"/>
              <a:t> </a:t>
            </a:r>
            <a:r>
              <a:rPr lang="nb-NO" dirty="0" err="1"/>
              <a:t>changes</a:t>
            </a:r>
            <a:endParaRPr lang="nb-NO" dirty="0"/>
          </a:p>
          <a:p>
            <a:pPr lvl="1"/>
            <a:r>
              <a:rPr lang="nb-NO" dirty="0" err="1"/>
              <a:t>Change</a:t>
            </a:r>
            <a:r>
              <a:rPr lang="nb-NO" dirty="0"/>
              <a:t> in format</a:t>
            </a:r>
          </a:p>
          <a:p>
            <a:pPr lvl="1"/>
            <a:r>
              <a:rPr lang="nb-NO" dirty="0" err="1"/>
              <a:t>Change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requst</a:t>
            </a:r>
            <a:r>
              <a:rPr lang="nb-NO" dirty="0"/>
              <a:t>/</a:t>
            </a:r>
            <a:r>
              <a:rPr lang="nb-NO" dirty="0" err="1"/>
              <a:t>response</a:t>
            </a:r>
            <a:r>
              <a:rPr lang="nb-NO" dirty="0"/>
              <a:t> type</a:t>
            </a:r>
          </a:p>
          <a:p>
            <a:pPr lvl="1"/>
            <a:r>
              <a:rPr lang="nb-NO" dirty="0" err="1"/>
              <a:t>Removal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parts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api</a:t>
            </a:r>
            <a:endParaRPr lang="nb-NO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BD5B4A2-3B02-A139-E664-1D0E672CF28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nb-NO" dirty="0"/>
              <a:t>Types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versioning</a:t>
            </a:r>
            <a:endParaRPr lang="nb-NO" dirty="0"/>
          </a:p>
          <a:p>
            <a:pPr lvl="1"/>
            <a:r>
              <a:rPr lang="nb-NO" dirty="0"/>
              <a:t>URI </a:t>
            </a:r>
            <a:r>
              <a:rPr lang="nb-NO" dirty="0" err="1"/>
              <a:t>versioning</a:t>
            </a:r>
            <a:endParaRPr lang="nb-NO" dirty="0"/>
          </a:p>
          <a:p>
            <a:pPr lvl="1"/>
            <a:r>
              <a:rPr lang="nb-NO" dirty="0" err="1"/>
              <a:t>Custom</a:t>
            </a:r>
            <a:r>
              <a:rPr lang="nb-NO" dirty="0"/>
              <a:t> </a:t>
            </a:r>
            <a:r>
              <a:rPr lang="nb-NO" dirty="0" err="1"/>
              <a:t>Request</a:t>
            </a:r>
            <a:r>
              <a:rPr lang="nb-NO" dirty="0"/>
              <a:t> Header</a:t>
            </a:r>
          </a:p>
          <a:p>
            <a:pPr lvl="1"/>
            <a:r>
              <a:rPr lang="nb-NO" dirty="0"/>
              <a:t>Accept header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82B0717-C983-98C6-36A4-7CBEB25651CE}"/>
              </a:ext>
            </a:extLst>
          </p:cNvPr>
          <p:cNvSpPr txBox="1"/>
          <p:nvPr/>
        </p:nvSpPr>
        <p:spPr>
          <a:xfrm>
            <a:off x="5636623" y="6123543"/>
            <a:ext cx="61003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nb-NO" dirty="0" err="1">
                <a:solidFill>
                  <a:schemeClr val="accent5"/>
                </a:solidFill>
              </a:rPr>
              <a:t>https</a:t>
            </a:r>
            <a:r>
              <a:rPr lang="nb-NO" dirty="0">
                <a:solidFill>
                  <a:schemeClr val="accent5"/>
                </a:solidFill>
              </a:rPr>
              <a:t>://</a:t>
            </a:r>
            <a:r>
              <a:rPr lang="nb-NO" dirty="0" err="1">
                <a:solidFill>
                  <a:schemeClr val="accent5"/>
                </a:solidFill>
              </a:rPr>
              <a:t>restfulapi.net</a:t>
            </a:r>
            <a:r>
              <a:rPr lang="nb-NO" dirty="0">
                <a:solidFill>
                  <a:schemeClr val="accent5"/>
                </a:solidFill>
              </a:rPr>
              <a:t>/</a:t>
            </a:r>
            <a:r>
              <a:rPr lang="nb-NO" dirty="0" err="1">
                <a:solidFill>
                  <a:schemeClr val="accent5"/>
                </a:solidFill>
              </a:rPr>
              <a:t>versioning</a:t>
            </a:r>
            <a:r>
              <a:rPr lang="nb-NO" dirty="0">
                <a:solidFill>
                  <a:schemeClr val="accent5"/>
                </a:solidFill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24643684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AFE27A38-82AA-F8EA-600E-79DAE7B4E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Pact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AC1325-09B4-FB1E-F525-5BC04771E1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7572" y="2103119"/>
            <a:ext cx="2936965" cy="2258106"/>
          </a:xfrm>
        </p:spPr>
        <p:txBody>
          <a:bodyPr/>
          <a:lstStyle/>
          <a:p>
            <a:r>
              <a:rPr lang="nb-NO" dirty="0"/>
              <a:t>Consumer driven </a:t>
            </a:r>
            <a:r>
              <a:rPr lang="nb-NO" dirty="0" err="1"/>
              <a:t>contract</a:t>
            </a:r>
            <a:r>
              <a:rPr lang="nb-NO" dirty="0"/>
              <a:t> testing </a:t>
            </a:r>
            <a:r>
              <a:rPr lang="nb-NO" dirty="0" err="1"/>
              <a:t>tool</a:t>
            </a:r>
            <a:endParaRPr lang="nb-NO" dirty="0"/>
          </a:p>
        </p:txBody>
      </p:sp>
      <p:pic>
        <p:nvPicPr>
          <p:cNvPr id="1028" name="Picture 4" descr="Pact Foundation">
            <a:extLst>
              <a:ext uri="{FF2B5EF4-FFF2-40B4-BE49-F238E27FC236}">
                <a16:creationId xmlns:a16="http://schemas.microsoft.com/office/drawing/2014/main" id="{19E8E79F-E13D-2C3F-D096-A143436D6C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697" y="375376"/>
            <a:ext cx="4349932" cy="906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A0E30C9-D06B-2BA8-F53D-E806D86A30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6218" y="572181"/>
            <a:ext cx="6613085" cy="5566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354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24FCFA-690C-DDE3-E1CB-4E8F399FC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Protokoller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D3760E72-019A-36C8-4017-92719FE29A5A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419173447"/>
              </p:ext>
            </p:extLst>
          </p:nvPr>
        </p:nvGraphicFramePr>
        <p:xfrm>
          <a:off x="838200" y="1825625"/>
          <a:ext cx="5181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787BDA33-66E1-BFBE-A40A-FB03FEB610FE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499412270"/>
              </p:ext>
            </p:extLst>
          </p:nvPr>
        </p:nvGraphicFramePr>
        <p:xfrm>
          <a:off x="6172200" y="1825625"/>
          <a:ext cx="5181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37956219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06B688-5744-3DE5-56CC-6649BD6629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SOAP</a:t>
            </a:r>
          </a:p>
        </p:txBody>
      </p:sp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17488DFF-125A-C3F5-BCAF-D44C0DA9D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7772400" cy="268616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D537543-A896-C872-03EB-1D665BFD3158}"/>
              </a:ext>
            </a:extLst>
          </p:cNvPr>
          <p:cNvSpPr txBox="1"/>
          <p:nvPr/>
        </p:nvSpPr>
        <p:spPr>
          <a:xfrm>
            <a:off x="5560423" y="5702417"/>
            <a:ext cx="61003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b-NO" dirty="0" err="1">
                <a:solidFill>
                  <a:schemeClr val="accent2">
                    <a:lumMod val="75000"/>
                  </a:schemeClr>
                </a:solidFill>
              </a:rPr>
              <a:t>https</a:t>
            </a:r>
            <a:r>
              <a:rPr lang="nb-NO" dirty="0">
                <a:solidFill>
                  <a:schemeClr val="accent2">
                    <a:lumMod val="75000"/>
                  </a:schemeClr>
                </a:solidFill>
              </a:rPr>
              <a:t>://</a:t>
            </a:r>
            <a:r>
              <a:rPr lang="nb-NO" dirty="0" err="1">
                <a:solidFill>
                  <a:schemeClr val="accent2">
                    <a:lumMod val="75000"/>
                  </a:schemeClr>
                </a:solidFill>
              </a:rPr>
              <a:t>apps.learnwebservices.com</a:t>
            </a:r>
            <a:r>
              <a:rPr lang="nb-NO" dirty="0">
                <a:solidFill>
                  <a:schemeClr val="accent2">
                    <a:lumMod val="75000"/>
                  </a:schemeClr>
                </a:solidFill>
              </a:rPr>
              <a:t>/services/</a:t>
            </a:r>
            <a:r>
              <a:rPr lang="nb-NO" dirty="0" err="1">
                <a:solidFill>
                  <a:schemeClr val="accent2">
                    <a:lumMod val="75000"/>
                  </a:schemeClr>
                </a:solidFill>
              </a:rPr>
              <a:t>hello?WSDL</a:t>
            </a:r>
            <a:endParaRPr lang="nb-NO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4F74FD-AAE9-A565-AD6E-3F335055C2C9}"/>
              </a:ext>
            </a:extLst>
          </p:cNvPr>
          <p:cNvSpPr txBox="1"/>
          <p:nvPr/>
        </p:nvSpPr>
        <p:spPr>
          <a:xfrm>
            <a:off x="838200" y="5702417"/>
            <a:ext cx="2875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/>
              <a:t>Eksempel (WSDL </a:t>
            </a:r>
            <a:r>
              <a:rPr lang="nb-NO" dirty="0" err="1"/>
              <a:t>discovery</a:t>
            </a:r>
            <a:r>
              <a:rPr lang="nb-NO" dirty="0"/>
              <a:t>): </a:t>
            </a:r>
          </a:p>
        </p:txBody>
      </p:sp>
    </p:spTree>
    <p:extLst>
      <p:ext uri="{BB962C8B-B14F-4D97-AF65-F5344CB8AC3E}">
        <p14:creationId xmlns:p14="http://schemas.microsoft.com/office/powerpoint/2010/main" val="1843590246"/>
      </p:ext>
    </p:extLst>
  </p:cSld>
  <p:clrMapOvr>
    <a:masterClrMapping/>
  </p:clrMapOvr>
  <p:transition spd="med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, outdoor&#10;&#10;Description automatically generated">
            <a:extLst>
              <a:ext uri="{FF2B5EF4-FFF2-40B4-BE49-F238E27FC236}">
                <a16:creationId xmlns:a16="http://schemas.microsoft.com/office/drawing/2014/main" id="{D1CCDC9B-5242-740F-FC6D-615975271C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2101" y="1563593"/>
            <a:ext cx="8687798" cy="516441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B6412D7-57E5-C5BD-4A24-1DE9D32A7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Push </a:t>
            </a:r>
            <a:r>
              <a:rPr lang="nb-NO" dirty="0" err="1"/>
              <a:t>vs</a:t>
            </a:r>
            <a:r>
              <a:rPr lang="nb-NO" dirty="0"/>
              <a:t> Pull</a:t>
            </a:r>
          </a:p>
        </p:txBody>
      </p:sp>
    </p:spTree>
    <p:extLst>
      <p:ext uri="{BB962C8B-B14F-4D97-AF65-F5344CB8AC3E}">
        <p14:creationId xmlns:p14="http://schemas.microsoft.com/office/powerpoint/2010/main" val="2576691943"/>
      </p:ext>
    </p:extLst>
  </p:cSld>
  <p:clrMapOvr>
    <a:masterClrMapping/>
  </p:clrMapOvr>
  <p:transition spd="med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810B24-85D6-32A7-A2F2-F2300B0A2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Push-metoder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36AA44-9840-0E32-058C-87F8E3EACD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/>
              <a:t>Web hook</a:t>
            </a:r>
          </a:p>
          <a:p>
            <a:r>
              <a:rPr lang="nb-NO" dirty="0"/>
              <a:t>Long </a:t>
            </a:r>
            <a:r>
              <a:rPr lang="nb-NO" dirty="0" err="1"/>
              <a:t>polling</a:t>
            </a:r>
            <a:endParaRPr lang="nb-NO" dirty="0"/>
          </a:p>
          <a:p>
            <a:r>
              <a:rPr lang="nb-NO" dirty="0"/>
              <a:t>Web push (</a:t>
            </a:r>
            <a:r>
              <a:rPr lang="nb-NO" dirty="0" err="1"/>
              <a:t>notification</a:t>
            </a:r>
            <a:r>
              <a:rPr lang="nb-NO" dirty="0"/>
              <a:t>)</a:t>
            </a:r>
          </a:p>
          <a:p>
            <a:r>
              <a:rPr lang="nb-NO" dirty="0"/>
              <a:t>Web </a:t>
            </a:r>
            <a:r>
              <a:rPr lang="nb-NO" dirty="0" err="1"/>
              <a:t>socket</a:t>
            </a:r>
            <a:endParaRPr lang="nb-NO" dirty="0"/>
          </a:p>
        </p:txBody>
      </p:sp>
      <p:pic>
        <p:nvPicPr>
          <p:cNvPr id="3074" name="Picture 2" descr="Asmi Collections Self Adhesive Push And Pull Sign Stickers - Set Of 4 :  Amazon.in: Office Products">
            <a:extLst>
              <a:ext uri="{FF2B5EF4-FFF2-40B4-BE49-F238E27FC236}">
                <a16:creationId xmlns:a16="http://schemas.microsoft.com/office/drawing/2014/main" id="{37CC255F-3591-BB4F-BB87-F2DD4C1CF4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0450" y="603250"/>
            <a:ext cx="3771900" cy="565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78347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7CEB1-54F7-0E18-B0C4-590E1C85A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Push</a:t>
            </a:r>
            <a:r>
              <a:rPr lang="nb-NO" baseline="0" dirty="0"/>
              <a:t> API</a:t>
            </a:r>
            <a:endParaRPr lang="nb-NO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A5EE29-20DE-C4BC-B66B-DC7A4AD34C76}"/>
              </a:ext>
            </a:extLst>
          </p:cNvPr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nb-NO" dirty="0" err="1"/>
              <a:t>PushEvent</a:t>
            </a:r>
            <a:endParaRPr lang="nb-NO" dirty="0"/>
          </a:p>
          <a:p>
            <a:r>
              <a:rPr lang="nb-NO" dirty="0" err="1"/>
              <a:t>PushManager</a:t>
            </a:r>
            <a:endParaRPr lang="nb-NO" dirty="0"/>
          </a:p>
          <a:p>
            <a:r>
              <a:rPr lang="nb-NO" dirty="0" err="1"/>
              <a:t>PushMessageData</a:t>
            </a:r>
            <a:endParaRPr lang="nb-NO" dirty="0"/>
          </a:p>
          <a:p>
            <a:r>
              <a:rPr lang="nb-NO" dirty="0" err="1"/>
              <a:t>PushSubscription</a:t>
            </a:r>
            <a:endParaRPr lang="nb-NO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0A5A255-1C96-52EE-39C3-E18FAF31AB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9372" y="0"/>
            <a:ext cx="626903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4656918-68E2-9695-CB16-D2204FC57237}"/>
              </a:ext>
            </a:extLst>
          </p:cNvPr>
          <p:cNvSpPr txBox="1"/>
          <p:nvPr/>
        </p:nvSpPr>
        <p:spPr>
          <a:xfrm>
            <a:off x="6697361" y="6308209"/>
            <a:ext cx="266597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nb-NO" sz="1200" noProof="1">
                <a:solidFill>
                  <a:schemeClr val="accent5"/>
                </a:solidFill>
              </a:rPr>
              <a:t>https://www.w3.org/TR/push-api/</a:t>
            </a:r>
          </a:p>
        </p:txBody>
      </p:sp>
    </p:spTree>
    <p:extLst>
      <p:ext uri="{BB962C8B-B14F-4D97-AF65-F5344CB8AC3E}">
        <p14:creationId xmlns:p14="http://schemas.microsoft.com/office/powerpoint/2010/main" val="639767348"/>
      </p:ext>
    </p:extLst>
  </p:cSld>
  <p:clrMapOvr>
    <a:masterClrMapping/>
  </p:clrMapOvr>
  <p:transition spd="med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CF410-DDC5-33B8-63C9-EFF3BE76B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WebSocket</a:t>
            </a:r>
            <a:endParaRPr lang="nb-NO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C9E2A71C-B039-58EE-F173-8B77DDB570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139742"/>
            <a:ext cx="3162300" cy="290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6A0E6687-619E-DC4E-6809-9B084D4C4E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6245" y="2080196"/>
            <a:ext cx="6286500" cy="1270000"/>
          </a:xfrm>
          <a:prstGeom prst="rect">
            <a:avLst/>
          </a:prstGeom>
        </p:spPr>
      </p:pic>
      <p:pic>
        <p:nvPicPr>
          <p:cNvPr id="6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E9168CD9-B1E2-BB89-1A24-20E69D4395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46245" y="4033810"/>
            <a:ext cx="6248400" cy="88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483268"/>
      </p:ext>
    </p:extLst>
  </p:cSld>
  <p:clrMapOvr>
    <a:masterClrMapping/>
  </p:clrMapOvr>
  <p:transition spd="med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76D10591-EEA9-A659-EA32-9A7381B84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gRPC</a:t>
            </a:r>
            <a:endParaRPr lang="nb-NO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1C5AC96-A041-F792-5EDB-2FE6456ACF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05400" cy="4351338"/>
          </a:xfrm>
        </p:spPr>
        <p:txBody>
          <a:bodyPr/>
          <a:lstStyle/>
          <a:p>
            <a:r>
              <a:rPr lang="nb-NO" dirty="0"/>
              <a:t>Utviklet av Google («</a:t>
            </a:r>
            <a:r>
              <a:rPr lang="nb-NO" dirty="0" err="1"/>
              <a:t>Stubby</a:t>
            </a:r>
            <a:r>
              <a:rPr lang="nb-NO" dirty="0"/>
              <a:t>»)</a:t>
            </a:r>
          </a:p>
          <a:p>
            <a:r>
              <a:rPr lang="nb-NO" dirty="0"/>
              <a:t>HTTP/2 + </a:t>
            </a:r>
            <a:r>
              <a:rPr lang="nb-NO" dirty="0" err="1"/>
              <a:t>Protocol</a:t>
            </a:r>
            <a:r>
              <a:rPr lang="nb-NO" dirty="0"/>
              <a:t> Buffers</a:t>
            </a:r>
          </a:p>
          <a:p>
            <a:r>
              <a:rPr lang="nb-NO" dirty="0"/>
              <a:t>Binært </a:t>
            </a:r>
            <a:r>
              <a:rPr lang="nb-NO" dirty="0" err="1"/>
              <a:t>transportformat</a:t>
            </a:r>
            <a:endParaRPr lang="nb-NO" dirty="0"/>
          </a:p>
          <a:p>
            <a:r>
              <a:rPr lang="nb-NO" dirty="0"/>
              <a:t>Ikke støtte i nettlesere</a:t>
            </a:r>
          </a:p>
          <a:p>
            <a:r>
              <a:rPr lang="nb-NO" dirty="0"/>
              <a:t>Bibliotek generer «</a:t>
            </a:r>
            <a:r>
              <a:rPr lang="nb-NO" dirty="0" err="1"/>
              <a:t>stubs</a:t>
            </a:r>
            <a:r>
              <a:rPr lang="nb-NO" dirty="0"/>
              <a:t>» fra </a:t>
            </a:r>
            <a:r>
              <a:rPr lang="nb-NO" dirty="0" err="1"/>
              <a:t>proto</a:t>
            </a:r>
            <a:r>
              <a:rPr lang="nb-NO" dirty="0"/>
              <a:t>-filer</a:t>
            </a:r>
          </a:p>
        </p:txBody>
      </p:sp>
      <p:pic>
        <p:nvPicPr>
          <p:cNvPr id="2050" name="Picture 2" descr="Introduction to gRPC | gRPC">
            <a:extLst>
              <a:ext uri="{FF2B5EF4-FFF2-40B4-BE49-F238E27FC236}">
                <a16:creationId xmlns:a16="http://schemas.microsoft.com/office/drawing/2014/main" id="{A7DA33E2-CEE2-2E53-CB27-6D5E5F2848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62" b="26857"/>
          <a:stretch/>
        </p:blipFill>
        <p:spPr bwMode="auto">
          <a:xfrm>
            <a:off x="354874" y="195941"/>
            <a:ext cx="2414452" cy="1071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415CC550-2A65-680A-52F1-37C7D883B2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96000" y="2787650"/>
            <a:ext cx="5257800" cy="311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4604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5AF06-E525-14E3-CA9F-3CF32BC02F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Kursplan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60EA576-91D2-B70B-8126-AFE30F69D2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/>
        </p:blipFill>
        <p:spPr>
          <a:xfrm>
            <a:off x="838200" y="2572946"/>
            <a:ext cx="10515600" cy="2856696"/>
          </a:xfrm>
        </p:spPr>
      </p:pic>
    </p:spTree>
    <p:extLst>
      <p:ext uri="{BB962C8B-B14F-4D97-AF65-F5344CB8AC3E}">
        <p14:creationId xmlns:p14="http://schemas.microsoft.com/office/powerpoint/2010/main" val="37295038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7586B-19E9-EE0E-37FE-2796EE559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Data-API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B1D0B2-FDF2-57A0-DBA7-0086129B51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3441745"/>
            <a:ext cx="5181600" cy="3051130"/>
          </a:xfrm>
        </p:spPr>
        <p:txBody>
          <a:bodyPr/>
          <a:lstStyle/>
          <a:p>
            <a:r>
              <a:rPr lang="nb-NO" dirty="0"/>
              <a:t>Du bør aldri gjøre databasen direkte tilgjengelig utenfor applikasjonen!</a:t>
            </a:r>
          </a:p>
          <a:p>
            <a:r>
              <a:rPr lang="nb-NO" dirty="0"/>
              <a:t>Det er vanskelig å kontrollere ytelsen om konsumenter kan spørre om hva de vil i databasen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E533E2-8AFF-C824-C124-4578F735B6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3441745"/>
            <a:ext cx="5181600" cy="3051130"/>
          </a:xfrm>
        </p:spPr>
        <p:txBody>
          <a:bodyPr/>
          <a:lstStyle/>
          <a:p>
            <a:r>
              <a:rPr lang="nb-NO" dirty="0"/>
              <a:t>Flere datakilder kan samles i ett grensesnitt</a:t>
            </a:r>
          </a:p>
          <a:p>
            <a:r>
              <a:rPr lang="nb-NO" dirty="0"/>
              <a:t>Konsumentene kan selv definere behovet</a:t>
            </a:r>
          </a:p>
          <a:p>
            <a:r>
              <a:rPr lang="nb-NO" dirty="0"/>
              <a:t>Mindre data over nettverket</a:t>
            </a:r>
          </a:p>
        </p:txBody>
      </p:sp>
      <p:pic>
        <p:nvPicPr>
          <p:cNvPr id="10" name="Graphic 9" descr="Thumbs up sign outline">
            <a:extLst>
              <a:ext uri="{FF2B5EF4-FFF2-40B4-BE49-F238E27FC236}">
                <a16:creationId xmlns:a16="http://schemas.microsoft.com/office/drawing/2014/main" id="{0932E8A0-7D52-1523-1CAA-8EB5B8CAC8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186057" y="1446235"/>
            <a:ext cx="914400" cy="914400"/>
          </a:xfrm>
          <a:prstGeom prst="rect">
            <a:avLst/>
          </a:prstGeom>
        </p:spPr>
      </p:pic>
      <p:pic>
        <p:nvPicPr>
          <p:cNvPr id="12" name="Graphic 11" descr="Thumbs Down outline">
            <a:extLst>
              <a:ext uri="{FF2B5EF4-FFF2-40B4-BE49-F238E27FC236}">
                <a16:creationId xmlns:a16="http://schemas.microsoft.com/office/drawing/2014/main" id="{2DDC602F-F54D-9211-3A2B-EAD6D881D8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738845" y="1690688"/>
            <a:ext cx="914400" cy="914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D104BF4-1CA2-4CD6-D209-4CA5CF8376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70465" y="196662"/>
            <a:ext cx="3498669" cy="2833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4294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>
            <a:extLst>
              <a:ext uri="{FF2B5EF4-FFF2-40B4-BE49-F238E27FC236}">
                <a16:creationId xmlns:a16="http://schemas.microsoft.com/office/drawing/2014/main" id="{E4F01293-98E3-A038-5C52-9112AF23B4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0166" y="428882"/>
            <a:ext cx="5349834" cy="2674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0722DD50-0FD2-1B16-BA15-3ACCEF002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Data-API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FA797DB-C2AB-10DC-A0D0-EFD907D564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3644537"/>
            <a:ext cx="5181600" cy="2532426"/>
          </a:xfrm>
        </p:spPr>
        <p:txBody>
          <a:bodyPr/>
          <a:lstStyle/>
          <a:p>
            <a:r>
              <a:rPr lang="nb-NO" dirty="0"/>
              <a:t>Fra Microsoft</a:t>
            </a:r>
          </a:p>
          <a:p>
            <a:r>
              <a:rPr lang="en-GB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ISO-standard</a:t>
            </a:r>
          </a:p>
          <a:p>
            <a:r>
              <a:rPr lang="en-GB" dirty="0">
                <a:solidFill>
                  <a:srgbClr val="202122"/>
                </a:solidFill>
                <a:latin typeface="Arial" panose="020B0604020202020204" pitchFamily="34" charset="0"/>
              </a:rPr>
              <a:t>Rest-</a:t>
            </a:r>
            <a:r>
              <a:rPr lang="en-GB" dirty="0" err="1">
                <a:solidFill>
                  <a:srgbClr val="202122"/>
                </a:solidFill>
                <a:latin typeface="Arial" panose="020B0604020202020204" pitchFamily="34" charset="0"/>
              </a:rPr>
              <a:t>basert</a:t>
            </a:r>
            <a:endParaRPr lang="nb-NO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EAD3E66-4E89-45B0-48A7-8E13304FD2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3644537"/>
            <a:ext cx="5181600" cy="2532426"/>
          </a:xfrm>
        </p:spPr>
        <p:txBody>
          <a:bodyPr/>
          <a:lstStyle/>
          <a:p>
            <a:r>
              <a:rPr lang="nb-NO" dirty="0"/>
              <a:t>Fra Facebook</a:t>
            </a:r>
          </a:p>
          <a:p>
            <a:r>
              <a:rPr lang="nb-NO" dirty="0"/>
              <a:t>Typedefinisjon + Query </a:t>
            </a:r>
            <a:r>
              <a:rPr lang="nb-NO" dirty="0" err="1"/>
              <a:t>language</a:t>
            </a:r>
            <a:endParaRPr lang="nb-NO" dirty="0"/>
          </a:p>
          <a:p>
            <a:r>
              <a:rPr lang="nb-NO" dirty="0"/>
              <a:t>JSON-basert</a:t>
            </a:r>
          </a:p>
        </p:txBody>
      </p:sp>
      <p:pic>
        <p:nvPicPr>
          <p:cNvPr id="5" name="Picture 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743F7A74-96F4-6CAA-6553-DAC87E4FC0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238" y="809077"/>
            <a:ext cx="4783596" cy="191452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E0FF5C6-759E-8011-FE3B-227B4442A3A9}"/>
              </a:ext>
            </a:extLst>
          </p:cNvPr>
          <p:cNvSpPr txBox="1"/>
          <p:nvPr/>
        </p:nvSpPr>
        <p:spPr>
          <a:xfrm>
            <a:off x="838200" y="6203089"/>
            <a:ext cx="28150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b-NO" dirty="0" err="1">
                <a:solidFill>
                  <a:schemeClr val="accent2">
                    <a:lumMod val="75000"/>
                  </a:schemeClr>
                </a:solidFill>
              </a:rPr>
              <a:t>https</a:t>
            </a:r>
            <a:r>
              <a:rPr lang="nb-NO" dirty="0">
                <a:solidFill>
                  <a:schemeClr val="accent2">
                    <a:lumMod val="75000"/>
                  </a:schemeClr>
                </a:solidFill>
              </a:rPr>
              <a:t>://</a:t>
            </a:r>
            <a:r>
              <a:rPr lang="nb-NO" dirty="0" err="1">
                <a:solidFill>
                  <a:schemeClr val="accent2">
                    <a:lumMod val="75000"/>
                  </a:schemeClr>
                </a:solidFill>
              </a:rPr>
              <a:t>www.odata.org</a:t>
            </a:r>
            <a:r>
              <a:rPr lang="nb-NO" dirty="0">
                <a:solidFill>
                  <a:schemeClr val="accent2">
                    <a:lumMod val="75000"/>
                  </a:schemeClr>
                </a:solidFill>
              </a:rPr>
              <a:t>/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485FED6-E2BF-8832-A7EF-1F28F0065FED}"/>
              </a:ext>
            </a:extLst>
          </p:cNvPr>
          <p:cNvSpPr txBox="1"/>
          <p:nvPr/>
        </p:nvSpPr>
        <p:spPr>
          <a:xfrm>
            <a:off x="6276702" y="6176963"/>
            <a:ext cx="28411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b-NO" dirty="0" err="1">
                <a:solidFill>
                  <a:schemeClr val="accent2">
                    <a:lumMod val="75000"/>
                  </a:schemeClr>
                </a:solidFill>
              </a:rPr>
              <a:t>https</a:t>
            </a:r>
            <a:r>
              <a:rPr lang="nb-NO" dirty="0">
                <a:solidFill>
                  <a:schemeClr val="accent2">
                    <a:lumMod val="75000"/>
                  </a:schemeClr>
                </a:solidFill>
              </a:rPr>
              <a:t>://</a:t>
            </a:r>
            <a:r>
              <a:rPr lang="nb-NO" dirty="0" err="1">
                <a:solidFill>
                  <a:schemeClr val="accent2">
                    <a:lumMod val="75000"/>
                  </a:schemeClr>
                </a:solidFill>
              </a:rPr>
              <a:t>graphql.org</a:t>
            </a:r>
            <a:r>
              <a:rPr lang="nb-NO" dirty="0">
                <a:solidFill>
                  <a:schemeClr val="accent2">
                    <a:lumMod val="75000"/>
                  </a:schemeClr>
                </a:solidFill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8860605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5A1035-F248-20F0-4547-C0A4F1B70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Hands-on</a:t>
            </a:r>
            <a:endParaRPr lang="nb-NO" dirty="0"/>
          </a:p>
        </p:txBody>
      </p:sp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113DE17C-216D-7930-82BF-2165EF4B17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720" y="1929668"/>
            <a:ext cx="7772400" cy="4563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6624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B9ADD2-51D9-7BBB-2E43-9642494EB7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Representational</a:t>
            </a:r>
            <a:r>
              <a:rPr lang="nb-NO" dirty="0"/>
              <a:t> </a:t>
            </a:r>
            <a:r>
              <a:rPr lang="nb-NO" dirty="0" err="1"/>
              <a:t>state</a:t>
            </a:r>
            <a:r>
              <a:rPr lang="nb-NO" dirty="0"/>
              <a:t> transfer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258212F-B951-8962-1A41-D4F0FE6E0DD3}"/>
              </a:ext>
            </a:extLst>
          </p:cNvPr>
          <p:cNvSpPr/>
          <p:nvPr/>
        </p:nvSpPr>
        <p:spPr>
          <a:xfrm>
            <a:off x="5148766" y="2459503"/>
            <a:ext cx="159466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54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REST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B91DB7-08B1-8A0E-F213-B4687589CE64}"/>
              </a:ext>
            </a:extLst>
          </p:cNvPr>
          <p:cNvSpPr txBox="1"/>
          <p:nvPr/>
        </p:nvSpPr>
        <p:spPr>
          <a:xfrm>
            <a:off x="3045502" y="4151649"/>
            <a:ext cx="610099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b-NO" dirty="0"/>
              <a:t>The term </a:t>
            </a:r>
            <a:r>
              <a:rPr lang="nb-NO" dirty="0" err="1"/>
              <a:t>representational</a:t>
            </a:r>
            <a:r>
              <a:rPr lang="nb-NO" dirty="0"/>
              <a:t> </a:t>
            </a:r>
            <a:r>
              <a:rPr lang="nb-NO" dirty="0" err="1"/>
              <a:t>state</a:t>
            </a:r>
            <a:r>
              <a:rPr lang="nb-NO" dirty="0"/>
              <a:t> transfer </a:t>
            </a:r>
            <a:r>
              <a:rPr lang="nb-NO" dirty="0" err="1"/>
              <a:t>was</a:t>
            </a:r>
            <a:r>
              <a:rPr lang="nb-NO" dirty="0"/>
              <a:t> </a:t>
            </a:r>
            <a:r>
              <a:rPr lang="nb-NO" dirty="0" err="1"/>
              <a:t>introduced</a:t>
            </a:r>
            <a:r>
              <a:rPr lang="nb-NO" dirty="0"/>
              <a:t> and </a:t>
            </a:r>
            <a:r>
              <a:rPr lang="nb-NO" dirty="0" err="1"/>
              <a:t>defined</a:t>
            </a:r>
            <a:r>
              <a:rPr lang="nb-NO" dirty="0"/>
              <a:t> in 2000 by Roy </a:t>
            </a:r>
            <a:r>
              <a:rPr lang="nb-NO" dirty="0" err="1"/>
              <a:t>Fielding</a:t>
            </a:r>
            <a:r>
              <a:rPr lang="nb-NO" dirty="0"/>
              <a:t> in his </a:t>
            </a:r>
            <a:r>
              <a:rPr lang="nb-NO" dirty="0" err="1"/>
              <a:t>doctoral</a:t>
            </a:r>
            <a:r>
              <a:rPr lang="nb-NO" dirty="0"/>
              <a:t> </a:t>
            </a:r>
            <a:r>
              <a:rPr lang="nb-NO" dirty="0" err="1"/>
              <a:t>dissertation</a:t>
            </a:r>
            <a:r>
              <a:rPr lang="nb-NO" dirty="0"/>
              <a:t>. It </a:t>
            </a:r>
            <a:r>
              <a:rPr lang="nb-NO" dirty="0" err="1"/>
              <a:t>means</a:t>
            </a:r>
            <a:r>
              <a:rPr lang="nb-NO" dirty="0"/>
              <a:t> </a:t>
            </a:r>
            <a:r>
              <a:rPr lang="nb-NO" dirty="0" err="1"/>
              <a:t>that</a:t>
            </a:r>
            <a:r>
              <a:rPr lang="nb-NO" dirty="0"/>
              <a:t> a server </a:t>
            </a:r>
            <a:r>
              <a:rPr lang="nb-NO" dirty="0" err="1"/>
              <a:t>will</a:t>
            </a:r>
            <a:r>
              <a:rPr lang="nb-NO" dirty="0"/>
              <a:t> </a:t>
            </a:r>
            <a:r>
              <a:rPr lang="nb-NO" dirty="0" err="1"/>
              <a:t>respond</a:t>
            </a:r>
            <a:r>
              <a:rPr lang="nb-NO" dirty="0"/>
              <a:t> </a:t>
            </a:r>
            <a:r>
              <a:rPr lang="nb-NO" dirty="0" err="1"/>
              <a:t>with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representation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a </a:t>
            </a:r>
            <a:r>
              <a:rPr lang="nb-NO" dirty="0" err="1"/>
              <a:t>resource</a:t>
            </a:r>
            <a:r>
              <a:rPr lang="nb-NO" dirty="0"/>
              <a:t> and </a:t>
            </a:r>
            <a:r>
              <a:rPr lang="nb-NO" dirty="0" err="1"/>
              <a:t>that</a:t>
            </a:r>
            <a:r>
              <a:rPr lang="nb-NO" dirty="0"/>
              <a:t> </a:t>
            </a:r>
            <a:r>
              <a:rPr lang="nb-NO" dirty="0" err="1"/>
              <a:t>resource</a:t>
            </a:r>
            <a:r>
              <a:rPr lang="nb-NO" dirty="0"/>
              <a:t> </a:t>
            </a:r>
            <a:r>
              <a:rPr lang="nb-NO" dirty="0" err="1"/>
              <a:t>will</a:t>
            </a:r>
            <a:r>
              <a:rPr lang="nb-NO" dirty="0"/>
              <a:t> </a:t>
            </a:r>
            <a:r>
              <a:rPr lang="nb-NO" dirty="0" err="1"/>
              <a:t>contain</a:t>
            </a:r>
            <a:r>
              <a:rPr lang="nb-NO" dirty="0"/>
              <a:t> hypermedia links </a:t>
            </a:r>
            <a:r>
              <a:rPr lang="nb-NO" dirty="0" err="1"/>
              <a:t>that</a:t>
            </a:r>
            <a:r>
              <a:rPr lang="nb-NO" dirty="0"/>
              <a:t> </a:t>
            </a:r>
            <a:r>
              <a:rPr lang="nb-NO" dirty="0" err="1"/>
              <a:t>can</a:t>
            </a:r>
            <a:r>
              <a:rPr lang="nb-NO" dirty="0"/>
              <a:t> be </a:t>
            </a:r>
            <a:r>
              <a:rPr lang="nb-NO" dirty="0" err="1"/>
              <a:t>followed</a:t>
            </a:r>
            <a:r>
              <a:rPr lang="nb-NO" dirty="0"/>
              <a:t> to make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state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system </a:t>
            </a:r>
            <a:r>
              <a:rPr lang="nb-NO" dirty="0" err="1"/>
              <a:t>change</a:t>
            </a:r>
            <a:r>
              <a:rPr lang="nb-NO" dirty="0"/>
              <a:t>. </a:t>
            </a:r>
            <a:r>
              <a:rPr lang="nb-NO" i="1" dirty="0"/>
              <a:t>(Wikipedia)</a:t>
            </a:r>
          </a:p>
        </p:txBody>
      </p:sp>
    </p:spTree>
    <p:extLst>
      <p:ext uri="{BB962C8B-B14F-4D97-AF65-F5344CB8AC3E}">
        <p14:creationId xmlns:p14="http://schemas.microsoft.com/office/powerpoint/2010/main" val="3834488180"/>
      </p:ext>
    </p:extLst>
  </p:cSld>
  <p:clrMapOvr>
    <a:masterClrMapping/>
  </p:clrMapOvr>
  <p:transition spd="med"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1D81E4-1FBB-690E-2F61-C5A889EBAE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Resful-ness</a:t>
            </a:r>
            <a:endParaRPr lang="nb-NO"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313DFC2F-454D-CFF0-21C5-EF5ADB22287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34646559"/>
              </p:ext>
            </p:extLst>
          </p:nvPr>
        </p:nvGraphicFramePr>
        <p:xfrm>
          <a:off x="838200" y="1510831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6EECEF55-CC7E-E72C-99AF-35C196A148BD}"/>
              </a:ext>
            </a:extLst>
          </p:cNvPr>
          <p:cNvSpPr txBox="1"/>
          <p:nvPr/>
        </p:nvSpPr>
        <p:spPr>
          <a:xfrm>
            <a:off x="3275349" y="6158225"/>
            <a:ext cx="85668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nb-NO" dirty="0" err="1">
                <a:solidFill>
                  <a:schemeClr val="accent5"/>
                </a:solidFill>
              </a:rPr>
              <a:t>https</a:t>
            </a:r>
            <a:r>
              <a:rPr lang="nb-NO" dirty="0">
                <a:solidFill>
                  <a:schemeClr val="accent5"/>
                </a:solidFill>
              </a:rPr>
              <a:t>://</a:t>
            </a:r>
            <a:r>
              <a:rPr lang="nb-NO" dirty="0" err="1">
                <a:solidFill>
                  <a:schemeClr val="accent5"/>
                </a:solidFill>
              </a:rPr>
              <a:t>martinfowler.com</a:t>
            </a:r>
            <a:r>
              <a:rPr lang="nb-NO" dirty="0">
                <a:solidFill>
                  <a:schemeClr val="accent5"/>
                </a:solidFill>
              </a:rPr>
              <a:t>/</a:t>
            </a:r>
            <a:r>
              <a:rPr lang="nb-NO" dirty="0" err="1">
                <a:solidFill>
                  <a:schemeClr val="accent5"/>
                </a:solidFill>
              </a:rPr>
              <a:t>articles</a:t>
            </a:r>
            <a:r>
              <a:rPr lang="nb-NO" dirty="0">
                <a:solidFill>
                  <a:schemeClr val="accent5"/>
                </a:solidFill>
              </a:rPr>
              <a:t>/</a:t>
            </a:r>
            <a:r>
              <a:rPr lang="nb-NO" dirty="0" err="1">
                <a:solidFill>
                  <a:schemeClr val="accent5"/>
                </a:solidFill>
              </a:rPr>
              <a:t>richardsonMaturityModel.html</a:t>
            </a:r>
            <a:endParaRPr lang="nb-NO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22904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00568D-03F5-F4BA-63C1-94CB6A84E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Url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654516-3A7A-8101-E8B9-0F5CF1A560C9}"/>
              </a:ext>
            </a:extLst>
          </p:cNvPr>
          <p:cNvSpPr txBox="1"/>
          <p:nvPr/>
        </p:nvSpPr>
        <p:spPr>
          <a:xfrm>
            <a:off x="384747" y="1536174"/>
            <a:ext cx="1142250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chemeClr val="tx2"/>
                </a:solidFill>
              </a:rPr>
              <a:t>https://</a:t>
            </a:r>
            <a:r>
              <a:rPr lang="en-GB" sz="2400" dirty="0" err="1">
                <a:solidFill>
                  <a:schemeClr val="tx2"/>
                </a:solidFill>
              </a:rPr>
              <a:t>api.example.com</a:t>
            </a:r>
            <a:r>
              <a:rPr lang="en-GB" sz="2400" dirty="0">
                <a:solidFill>
                  <a:schemeClr val="tx2"/>
                </a:solidFill>
              </a:rPr>
              <a:t>/device-management </a:t>
            </a:r>
          </a:p>
          <a:p>
            <a:r>
              <a:rPr lang="en-GB" sz="2400" dirty="0">
                <a:solidFill>
                  <a:schemeClr val="tx2"/>
                </a:solidFill>
              </a:rPr>
              <a:t>https://</a:t>
            </a:r>
            <a:r>
              <a:rPr lang="en-GB" sz="2400" dirty="0" err="1">
                <a:solidFill>
                  <a:schemeClr val="tx2"/>
                </a:solidFill>
              </a:rPr>
              <a:t>api.example.com</a:t>
            </a:r>
            <a:r>
              <a:rPr lang="en-GB" sz="2400" dirty="0">
                <a:solidFill>
                  <a:schemeClr val="tx2"/>
                </a:solidFill>
              </a:rPr>
              <a:t>/device-management/managed-devices </a:t>
            </a:r>
          </a:p>
          <a:p>
            <a:r>
              <a:rPr lang="en-GB" sz="2400" dirty="0">
                <a:solidFill>
                  <a:schemeClr val="tx2"/>
                </a:solidFill>
              </a:rPr>
              <a:t>https://</a:t>
            </a:r>
            <a:r>
              <a:rPr lang="en-GB" sz="2400" dirty="0" err="1">
                <a:solidFill>
                  <a:schemeClr val="tx2"/>
                </a:solidFill>
              </a:rPr>
              <a:t>api.example.com</a:t>
            </a:r>
            <a:r>
              <a:rPr lang="en-GB" sz="2400" dirty="0">
                <a:solidFill>
                  <a:schemeClr val="tx2"/>
                </a:solidFill>
              </a:rPr>
              <a:t>/device-management/managed-devices/{id} </a:t>
            </a:r>
          </a:p>
          <a:p>
            <a:r>
              <a:rPr lang="en-GB" sz="2400" dirty="0">
                <a:solidFill>
                  <a:schemeClr val="tx2"/>
                </a:solidFill>
              </a:rPr>
              <a:t>https://</a:t>
            </a:r>
            <a:r>
              <a:rPr lang="en-GB" sz="2400" dirty="0" err="1">
                <a:solidFill>
                  <a:schemeClr val="tx2"/>
                </a:solidFill>
              </a:rPr>
              <a:t>api.example.com</a:t>
            </a:r>
            <a:r>
              <a:rPr lang="en-GB" sz="2400" dirty="0">
                <a:solidFill>
                  <a:schemeClr val="tx2"/>
                </a:solidFill>
              </a:rPr>
              <a:t>/device-management/managed-devices/{id}/scripts </a:t>
            </a:r>
          </a:p>
          <a:p>
            <a:r>
              <a:rPr lang="en-GB" sz="2400" dirty="0">
                <a:solidFill>
                  <a:schemeClr val="tx2"/>
                </a:solidFill>
              </a:rPr>
              <a:t>https://api.example.com/device-management/managed-devices/{id}/scripts/{id}</a:t>
            </a:r>
          </a:p>
          <a:p>
            <a:r>
              <a:rPr lang="en-GB" sz="2400" dirty="0">
                <a:solidFill>
                  <a:schemeClr val="tx2"/>
                </a:solidFill>
              </a:rPr>
              <a:t>https://</a:t>
            </a:r>
            <a:r>
              <a:rPr lang="en-GB" sz="2400" dirty="0" err="1">
                <a:solidFill>
                  <a:schemeClr val="tx2"/>
                </a:solidFill>
              </a:rPr>
              <a:t>api.example.com</a:t>
            </a:r>
            <a:r>
              <a:rPr lang="en-GB" sz="2400" dirty="0">
                <a:solidFill>
                  <a:schemeClr val="tx2"/>
                </a:solidFill>
              </a:rPr>
              <a:t>/device-management/</a:t>
            </a:r>
            <a:r>
              <a:rPr lang="en-GB" sz="2400" dirty="0" err="1">
                <a:solidFill>
                  <a:schemeClr val="tx2"/>
                </a:solidFill>
              </a:rPr>
              <a:t>managed-devices?region</a:t>
            </a:r>
            <a:r>
              <a:rPr lang="en-GB" sz="2400" dirty="0">
                <a:solidFill>
                  <a:schemeClr val="tx2"/>
                </a:solidFill>
              </a:rPr>
              <a:t>=USA </a:t>
            </a:r>
          </a:p>
          <a:p>
            <a:r>
              <a:rPr lang="en-GB" sz="2400" dirty="0">
                <a:solidFill>
                  <a:schemeClr val="tx2"/>
                </a:solidFill>
              </a:rPr>
              <a:t>https://api.example.com/device-management/managed-devices?region=USA&amp;brand=XYZ</a:t>
            </a:r>
          </a:p>
          <a:p>
            <a:endParaRPr lang="en-GB" sz="2400" dirty="0">
              <a:solidFill>
                <a:schemeClr val="tx2"/>
              </a:solidFill>
            </a:endParaRPr>
          </a:p>
          <a:p>
            <a:r>
              <a:rPr lang="en-GB" sz="2400" dirty="0">
                <a:solidFill>
                  <a:schemeClr val="tx2"/>
                </a:solidFill>
              </a:rPr>
              <a:t>https://</a:t>
            </a:r>
            <a:r>
              <a:rPr lang="en-GB" sz="2400" dirty="0" err="1">
                <a:solidFill>
                  <a:schemeClr val="tx2"/>
                </a:solidFill>
              </a:rPr>
              <a:t>api.example.com</a:t>
            </a:r>
            <a:r>
              <a:rPr lang="en-GB" sz="2400" dirty="0">
                <a:solidFill>
                  <a:schemeClr val="tx2"/>
                </a:solidFill>
              </a:rPr>
              <a:t>/cart-management/users/{id}/cart/checkout </a:t>
            </a:r>
          </a:p>
          <a:p>
            <a:r>
              <a:rPr lang="en-GB" sz="2400" dirty="0">
                <a:solidFill>
                  <a:schemeClr val="tx2"/>
                </a:solidFill>
              </a:rPr>
              <a:t>https://</a:t>
            </a:r>
            <a:r>
              <a:rPr lang="en-GB" sz="2400" dirty="0" err="1">
                <a:solidFill>
                  <a:schemeClr val="tx2"/>
                </a:solidFill>
              </a:rPr>
              <a:t>api.example.com</a:t>
            </a:r>
            <a:r>
              <a:rPr lang="en-GB" sz="2400" dirty="0">
                <a:solidFill>
                  <a:schemeClr val="tx2"/>
                </a:solidFill>
              </a:rPr>
              <a:t>/song-management/users/{id}/playlist/play</a:t>
            </a:r>
            <a:endParaRPr lang="nb-NO" sz="2400" dirty="0">
              <a:solidFill>
                <a:schemeClr val="tx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0511D9-9C0F-CC7D-618C-404CD558B121}"/>
              </a:ext>
            </a:extLst>
          </p:cNvPr>
          <p:cNvSpPr txBox="1"/>
          <p:nvPr/>
        </p:nvSpPr>
        <p:spPr>
          <a:xfrm>
            <a:off x="5523875" y="6179626"/>
            <a:ext cx="61009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nb-NO" dirty="0" err="1">
                <a:solidFill>
                  <a:schemeClr val="accent5"/>
                </a:solidFill>
              </a:rPr>
              <a:t>https</a:t>
            </a:r>
            <a:r>
              <a:rPr lang="nb-NO" dirty="0">
                <a:solidFill>
                  <a:schemeClr val="accent5"/>
                </a:solidFill>
              </a:rPr>
              <a:t>://</a:t>
            </a:r>
            <a:r>
              <a:rPr lang="nb-NO" dirty="0" err="1">
                <a:solidFill>
                  <a:schemeClr val="accent5"/>
                </a:solidFill>
              </a:rPr>
              <a:t>restfulapi.net</a:t>
            </a:r>
            <a:r>
              <a:rPr lang="nb-NO" dirty="0">
                <a:solidFill>
                  <a:schemeClr val="accent5"/>
                </a:solidFill>
              </a:rPr>
              <a:t>/</a:t>
            </a:r>
            <a:r>
              <a:rPr lang="nb-NO" dirty="0" err="1">
                <a:solidFill>
                  <a:schemeClr val="accent5"/>
                </a:solidFill>
              </a:rPr>
              <a:t>resource-naming</a:t>
            </a:r>
            <a:r>
              <a:rPr lang="nb-NO" dirty="0">
                <a:solidFill>
                  <a:schemeClr val="accent5"/>
                </a:solidFill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21670616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Method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FAE80C70-AE8D-2E1F-9194-050D3A0C7147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1690688"/>
          <a:ext cx="10436525" cy="3810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586487">
                  <a:extLst>
                    <a:ext uri="{9D8B030D-6E8A-4147-A177-3AD203B41FA5}">
                      <a16:colId xmlns:a16="http://schemas.microsoft.com/office/drawing/2014/main" val="2295867032"/>
                    </a:ext>
                  </a:extLst>
                </a:gridCol>
                <a:gridCol w="6106721">
                  <a:extLst>
                    <a:ext uri="{9D8B030D-6E8A-4147-A177-3AD203B41FA5}">
                      <a16:colId xmlns:a16="http://schemas.microsoft.com/office/drawing/2014/main" val="2064921270"/>
                    </a:ext>
                  </a:extLst>
                </a:gridCol>
                <a:gridCol w="1743317">
                  <a:extLst>
                    <a:ext uri="{9D8B030D-6E8A-4147-A177-3AD203B41FA5}">
                      <a16:colId xmlns:a16="http://schemas.microsoft.com/office/drawing/2014/main" val="8759899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nb-NO" sz="4400" b="1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GET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b-NO" sz="2800"/>
                        <a:t>Hente en ressurs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/>
                        <a:t>Safe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47026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b-NO" sz="4400" b="1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POST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nb-NO" sz="2800"/>
                        <a:t>Opprette en ressurs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nb-NO"/>
                    </a:p>
                  </a:txBody>
                  <a:tcPr vert="vert" anchor="ctr"/>
                </a:tc>
                <a:extLst>
                  <a:ext uri="{0D108BD9-81ED-4DB2-BD59-A6C34878D82A}">
                    <a16:rowId xmlns:a16="http://schemas.microsoft.com/office/drawing/2014/main" val="2869959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b-NO" sz="4400" b="1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PUT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b-NO" sz="2800"/>
                        <a:t>Oppdatere en ressurs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nb-NO" err="1"/>
                        <a:t>Idempotent</a:t>
                      </a:r>
                      <a:endParaRPr lang="nb-NO"/>
                    </a:p>
                  </a:txBody>
                  <a:tcPr vert="vert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12062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b-NO" sz="4400" b="1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DELETE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b-NO" sz="2800"/>
                        <a:t>Slette en ressurs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nb-N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99173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b-NO" sz="4400" b="1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PATCH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b-NO" sz="2800"/>
                        <a:t>Oppdatere deler av en ressurs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nb-N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9712173"/>
                  </a:ext>
                </a:extLst>
              </a:tr>
            </a:tbl>
          </a:graphicData>
        </a:graphic>
      </p:graphicFrame>
      <p:grpSp>
        <p:nvGrpSpPr>
          <p:cNvPr id="4" name="Group 3">
            <a:extLst>
              <a:ext uri="{FF2B5EF4-FFF2-40B4-BE49-F238E27FC236}">
                <a16:creationId xmlns:a16="http://schemas.microsoft.com/office/drawing/2014/main" id="{8D5F42EA-6999-6162-B57A-A81C2E5830A8}"/>
              </a:ext>
            </a:extLst>
          </p:cNvPr>
          <p:cNvGrpSpPr/>
          <p:nvPr/>
        </p:nvGrpSpPr>
        <p:grpSpPr>
          <a:xfrm>
            <a:off x="8829792" y="201836"/>
            <a:ext cx="2893957" cy="2034922"/>
            <a:chOff x="8920815" y="232855"/>
            <a:chExt cx="2893957" cy="2034922"/>
          </a:xfrm>
        </p:grpSpPr>
        <p:sp>
          <p:nvSpPr>
            <p:cNvPr id="5" name="Explosion 2 4">
              <a:extLst>
                <a:ext uri="{FF2B5EF4-FFF2-40B4-BE49-F238E27FC236}">
                  <a16:creationId xmlns:a16="http://schemas.microsoft.com/office/drawing/2014/main" id="{A4977883-B873-4082-BA03-55D3AEC179E6}"/>
                </a:ext>
              </a:extLst>
            </p:cNvPr>
            <p:cNvSpPr/>
            <p:nvPr/>
          </p:nvSpPr>
          <p:spPr>
            <a:xfrm>
              <a:off x="8936611" y="232855"/>
              <a:ext cx="2878161" cy="2034922"/>
            </a:xfrm>
            <a:prstGeom prst="irregularSeal2">
              <a:avLst/>
            </a:prstGeom>
            <a:gradFill>
              <a:gsLst>
                <a:gs pos="0">
                  <a:schemeClr val="accent4">
                    <a:satMod val="103000"/>
                    <a:lumMod val="102000"/>
                    <a:tint val="94000"/>
                    <a:alpha val="49349"/>
                  </a:schemeClr>
                </a:gs>
                <a:gs pos="49000">
                  <a:schemeClr val="accent4">
                    <a:satMod val="110000"/>
                    <a:lumMod val="100000"/>
                    <a:shade val="100000"/>
                    <a:alpha val="62426"/>
                  </a:schemeClr>
                </a:gs>
                <a:gs pos="100000">
                  <a:schemeClr val="accent4">
                    <a:lumMod val="99000"/>
                    <a:satMod val="120000"/>
                    <a:shade val="78000"/>
                    <a:alpha val="0"/>
                  </a:schemeClr>
                </a:gs>
              </a:gsLst>
            </a:gradFill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C993DF9-80BD-C0E5-143E-0869D52A87E1}"/>
                </a:ext>
              </a:extLst>
            </p:cNvPr>
            <p:cNvSpPr/>
            <p:nvPr/>
          </p:nvSpPr>
          <p:spPr>
            <a:xfrm rot="20087250">
              <a:off x="8920815" y="788651"/>
              <a:ext cx="2770438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nb-NO" sz="5400" b="0" cap="none" spc="-300" dirty="0">
                  <a:ln w="0"/>
                  <a:solidFill>
                    <a:srgbClr val="FF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Repetisjon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759678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5A1035-F248-20F0-4547-C0A4F1B70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Workshop</a:t>
            </a:r>
          </a:p>
        </p:txBody>
      </p:sp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113DE17C-216D-7930-82BF-2165EF4B17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720" y="1929668"/>
            <a:ext cx="7772400" cy="4563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7430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4DE67E-A5AD-8050-3479-B4893B7E225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b-NO" dirty="0"/>
              <a:t>Testing</a:t>
            </a:r>
          </a:p>
        </p:txBody>
      </p:sp>
      <p:pic>
        <p:nvPicPr>
          <p:cNvPr id="5" name="Picture 4" descr="Shape&#10;&#10;Description automatically generated with low confidence">
            <a:extLst>
              <a:ext uri="{FF2B5EF4-FFF2-40B4-BE49-F238E27FC236}">
                <a16:creationId xmlns:a16="http://schemas.microsoft.com/office/drawing/2014/main" id="{17D4DA0A-C24D-CB27-27B9-DEFF0290D5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7707" y="605746"/>
            <a:ext cx="6654870" cy="6333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2506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131D48-7436-51CC-29F3-70E1C981C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Testtyper</a:t>
            </a:r>
            <a:endParaRPr lang="nb-NO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734795-279A-150D-98DA-AABFE5482C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8097078" cy="4351338"/>
          </a:xfrm>
        </p:spPr>
        <p:txBody>
          <a:bodyPr>
            <a:normAutofit lnSpcReduction="10000"/>
          </a:bodyPr>
          <a:lstStyle/>
          <a:p>
            <a:r>
              <a:rPr lang="nb-NO" dirty="0"/>
              <a:t>Akseptansetest</a:t>
            </a:r>
          </a:p>
          <a:p>
            <a:r>
              <a:rPr lang="nb-NO" dirty="0"/>
              <a:t>Integrasjonstest</a:t>
            </a:r>
          </a:p>
          <a:p>
            <a:r>
              <a:rPr lang="nb-NO" dirty="0"/>
              <a:t>Systemtest</a:t>
            </a:r>
          </a:p>
          <a:p>
            <a:r>
              <a:rPr lang="nb-NO" dirty="0"/>
              <a:t>Regresjonstest</a:t>
            </a:r>
          </a:p>
          <a:p>
            <a:r>
              <a:rPr lang="nb-NO" dirty="0"/>
              <a:t>A/B-test</a:t>
            </a:r>
          </a:p>
          <a:p>
            <a:r>
              <a:rPr lang="nb-NO" dirty="0"/>
              <a:t>Sikkerhetstest</a:t>
            </a:r>
          </a:p>
          <a:p>
            <a:r>
              <a:rPr lang="nb-NO" dirty="0"/>
              <a:t>UU-test/</a:t>
            </a:r>
            <a:r>
              <a:rPr lang="nb-NO" dirty="0" err="1"/>
              <a:t>compliance</a:t>
            </a:r>
            <a:r>
              <a:rPr lang="nb-NO" dirty="0"/>
              <a:t> test</a:t>
            </a:r>
          </a:p>
          <a:p>
            <a:r>
              <a:rPr lang="nb-NO" dirty="0"/>
              <a:t>Ytelsestest</a:t>
            </a:r>
          </a:p>
          <a:p>
            <a:r>
              <a:rPr lang="nb-NO" dirty="0"/>
              <a:t>Enhetstest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9C2876-CF4F-60F9-1E6E-1F5E52857A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0584" y="1150820"/>
            <a:ext cx="5461416" cy="5707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8668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E89328-919B-B356-7A83-9CDCEFFFA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Oppsummering fra forrige gang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E74E9B5-DF47-0E5A-8AC2-E648B1EFC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892610" cy="4351338"/>
          </a:xfrm>
        </p:spPr>
        <p:txBody>
          <a:bodyPr/>
          <a:lstStyle/>
          <a:p>
            <a:r>
              <a:rPr lang="nb-NO" dirty="0"/>
              <a:t>Hva husker du?</a:t>
            </a:r>
          </a:p>
          <a:p>
            <a:r>
              <a:rPr lang="nb-NO" dirty="0"/>
              <a:t>Hva var uklart?</a:t>
            </a:r>
          </a:p>
        </p:txBody>
      </p:sp>
      <p:pic>
        <p:nvPicPr>
          <p:cNvPr id="4" name="Picture 3" descr="A picture containing text, stationary, pen, document&#10;&#10;Description automatically generated">
            <a:extLst>
              <a:ext uri="{FF2B5EF4-FFF2-40B4-BE49-F238E27FC236}">
                <a16:creationId xmlns:a16="http://schemas.microsoft.com/office/drawing/2014/main" id="{2A9004FE-628F-4A5A-D4A3-70D51B9613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0810" y="-162560"/>
            <a:ext cx="44611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170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0A99F6-6850-7A82-95D5-574DE7CC6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Manuell testing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547880F-8D88-5E1C-6374-1ECB5DF8AC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463143" cy="4351338"/>
          </a:xfrm>
        </p:spPr>
        <p:txBody>
          <a:bodyPr/>
          <a:lstStyle/>
          <a:p>
            <a:r>
              <a:rPr lang="nb-NO" dirty="0"/>
              <a:t>Black </a:t>
            </a:r>
            <a:r>
              <a:rPr lang="nb-NO" dirty="0" err="1"/>
              <a:t>box</a:t>
            </a:r>
            <a:r>
              <a:rPr lang="nb-NO" dirty="0"/>
              <a:t> testing</a:t>
            </a:r>
          </a:p>
          <a:p>
            <a:r>
              <a:rPr lang="en-GB" dirty="0"/>
              <a:t>Acceptance Testing</a:t>
            </a:r>
          </a:p>
          <a:p>
            <a:r>
              <a:rPr lang="en-GB" dirty="0"/>
              <a:t>Integration Testing</a:t>
            </a:r>
          </a:p>
          <a:p>
            <a:r>
              <a:rPr lang="en-GB" dirty="0"/>
              <a:t>System Testing</a:t>
            </a:r>
          </a:p>
        </p:txBody>
      </p:sp>
      <p:pic>
        <p:nvPicPr>
          <p:cNvPr id="7" name="Picture 6" descr="Shape&#10;&#10;Description automatically generated with low confidence">
            <a:extLst>
              <a:ext uri="{FF2B5EF4-FFF2-40B4-BE49-F238E27FC236}">
                <a16:creationId xmlns:a16="http://schemas.microsoft.com/office/drawing/2014/main" id="{2053C92B-3ED8-15F8-48E1-8E3391BD72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9550" y="1027906"/>
            <a:ext cx="7772400" cy="5699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3754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FB588-F8A1-E08F-3416-FDB3DCD074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34044"/>
            <a:ext cx="5343939" cy="1325563"/>
          </a:xfrm>
        </p:spPr>
        <p:txBody>
          <a:bodyPr>
            <a:normAutofit fontScale="90000"/>
          </a:bodyPr>
          <a:lstStyle/>
          <a:p>
            <a:r>
              <a:rPr lang="nb-NO" dirty="0"/>
              <a:t>Ny og gammel modell for programvareutvikling</a:t>
            </a:r>
          </a:p>
        </p:txBody>
      </p:sp>
      <p:pic>
        <p:nvPicPr>
          <p:cNvPr id="4098" name="Picture 2" descr="The Microsoft Solution Accelerator for Business Desktop Deployment, the ...">
            <a:extLst>
              <a:ext uri="{FF2B5EF4-FFF2-40B4-BE49-F238E27FC236}">
                <a16:creationId xmlns:a16="http://schemas.microsoft.com/office/drawing/2014/main" id="{535C36BB-A1FE-AE9A-6E89-B500DF594A1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5407" y="773885"/>
            <a:ext cx="6788393" cy="5550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E5A0D8-279C-E350-DAC0-8C7AE9F3A0C9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838200" y="2099447"/>
            <a:ext cx="4169229" cy="4077515"/>
          </a:xfrm>
        </p:spPr>
        <p:txBody>
          <a:bodyPr>
            <a:normAutofit lnSpcReduction="10000"/>
          </a:bodyPr>
          <a:lstStyle/>
          <a:p>
            <a:r>
              <a:rPr lang="nb-NO" dirty="0"/>
              <a:t>Før:</a:t>
            </a:r>
          </a:p>
          <a:p>
            <a:pPr lvl="1"/>
            <a:r>
              <a:rPr lang="nb-NO" dirty="0"/>
              <a:t>Komplisert å </a:t>
            </a:r>
            <a:r>
              <a:rPr lang="nb-NO" dirty="0" err="1"/>
              <a:t>produksjonsette</a:t>
            </a:r>
            <a:endParaRPr lang="nb-NO" dirty="0"/>
          </a:p>
          <a:p>
            <a:pPr lvl="1"/>
            <a:r>
              <a:rPr lang="nb-NO" dirty="0"/>
              <a:t>Stabiliseringsfase</a:t>
            </a:r>
          </a:p>
          <a:p>
            <a:pPr lvl="1"/>
            <a:r>
              <a:rPr lang="nb-NO" dirty="0"/>
              <a:t>Unngå defekter i produksjon</a:t>
            </a:r>
          </a:p>
          <a:p>
            <a:pPr lvl="1"/>
            <a:r>
              <a:rPr lang="nb-NO" i="1" dirty="0" err="1"/>
              <a:t>Errors</a:t>
            </a:r>
            <a:r>
              <a:rPr lang="nb-NO" i="1" dirty="0"/>
              <a:t>/line </a:t>
            </a:r>
            <a:r>
              <a:rPr lang="nb-NO" i="1" dirty="0" err="1"/>
              <a:t>of</a:t>
            </a:r>
            <a:r>
              <a:rPr lang="nb-NO" i="1" dirty="0"/>
              <a:t> </a:t>
            </a:r>
            <a:r>
              <a:rPr lang="nb-NO" i="1" dirty="0" err="1"/>
              <a:t>code</a:t>
            </a:r>
            <a:endParaRPr lang="nb-NO" i="1" dirty="0"/>
          </a:p>
          <a:p>
            <a:r>
              <a:rPr lang="nb-NO" dirty="0"/>
              <a:t>Nå:</a:t>
            </a:r>
          </a:p>
          <a:p>
            <a:pPr lvl="1"/>
            <a:r>
              <a:rPr lang="nb-NO" dirty="0" err="1"/>
              <a:t>Continous</a:t>
            </a:r>
            <a:r>
              <a:rPr lang="nb-NO" dirty="0"/>
              <a:t> </a:t>
            </a:r>
            <a:r>
              <a:rPr lang="nb-NO" dirty="0" err="1"/>
              <a:t>integration</a:t>
            </a:r>
            <a:endParaRPr lang="nb-NO" dirty="0"/>
          </a:p>
          <a:p>
            <a:pPr lvl="1"/>
            <a:r>
              <a:rPr lang="nb-NO" dirty="0" err="1"/>
              <a:t>Continuos</a:t>
            </a:r>
            <a:r>
              <a:rPr lang="nb-NO" dirty="0"/>
              <a:t> </a:t>
            </a:r>
            <a:r>
              <a:rPr lang="nb-NO" dirty="0" err="1"/>
              <a:t>deployment</a:t>
            </a:r>
            <a:endParaRPr lang="nb-NO" dirty="0"/>
          </a:p>
          <a:p>
            <a:pPr lvl="1"/>
            <a:r>
              <a:rPr lang="nb-NO" i="1" dirty="0" err="1"/>
              <a:t>Mean</a:t>
            </a:r>
            <a:r>
              <a:rPr lang="nb-NO" i="1" dirty="0"/>
              <a:t> time to </a:t>
            </a:r>
            <a:r>
              <a:rPr lang="nb-NO" i="1" dirty="0" err="1"/>
              <a:t>repair</a:t>
            </a:r>
            <a:endParaRPr lang="nb-NO" i="1" dirty="0"/>
          </a:p>
        </p:txBody>
      </p:sp>
    </p:spTree>
    <p:extLst>
      <p:ext uri="{BB962C8B-B14F-4D97-AF65-F5344CB8AC3E}">
        <p14:creationId xmlns:p14="http://schemas.microsoft.com/office/powerpoint/2010/main" val="3717262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allAtOnce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e2e experience with cypress.io - DEV Community 👩‍💻👨‍💻">
            <a:extLst>
              <a:ext uri="{FF2B5EF4-FFF2-40B4-BE49-F238E27FC236}">
                <a16:creationId xmlns:a16="http://schemas.microsoft.com/office/drawing/2014/main" id="{EFCD00BD-65BF-F8DA-92FD-F934E48F5E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5047" y="2304796"/>
            <a:ext cx="2418868" cy="1016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C6A0FFB-1D2C-0C17-CF44-E39A62D24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Automatisert</a:t>
            </a:r>
            <a:r>
              <a:rPr lang="nb-NO" baseline="0" dirty="0"/>
              <a:t> UI-testing</a:t>
            </a:r>
            <a:endParaRPr lang="nb-NO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60B285-DF69-8E39-C5D4-D297A1D64B0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852261"/>
          </a:xfrm>
        </p:spPr>
        <p:txBody>
          <a:bodyPr/>
          <a:lstStyle/>
          <a:p>
            <a:r>
              <a:rPr lang="nb-NO" dirty="0"/>
              <a:t>Online cross </a:t>
            </a:r>
            <a:r>
              <a:rPr lang="nb-NO" dirty="0" err="1"/>
              <a:t>browser</a:t>
            </a:r>
            <a:r>
              <a:rPr lang="nb-NO" dirty="0"/>
              <a:t> testing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DE4C71D-A4AA-C7E0-941C-0D4E51C6F6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852261"/>
          </a:xfrm>
        </p:spPr>
        <p:txBody>
          <a:bodyPr/>
          <a:lstStyle/>
          <a:p>
            <a:r>
              <a:rPr lang="nb-NO" dirty="0"/>
              <a:t>Automatisering av </a:t>
            </a:r>
            <a:r>
              <a:rPr lang="nb-NO" dirty="0" err="1"/>
              <a:t>browser</a:t>
            </a:r>
            <a:endParaRPr lang="nb-NO" dirty="0"/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9E7CEFFD-9F6E-E338-C5E6-503DE6C97F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8789" y="2539773"/>
            <a:ext cx="1714500" cy="546100"/>
          </a:xfrm>
          <a:prstGeom prst="rect">
            <a:avLst/>
          </a:prstGeom>
        </p:spPr>
      </p:pic>
      <p:pic>
        <p:nvPicPr>
          <p:cNvPr id="10" name="Picture 9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D2DE064C-49F4-7402-CA02-711DAB5B40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41402" y="3408136"/>
            <a:ext cx="2210426" cy="728436"/>
          </a:xfrm>
          <a:prstGeom prst="rect">
            <a:avLst/>
          </a:prstGeom>
        </p:spPr>
      </p:pic>
      <p:pic>
        <p:nvPicPr>
          <p:cNvPr id="12" name="Picture 11" descr="Text&#10;&#10;Description automatically generated">
            <a:extLst>
              <a:ext uri="{FF2B5EF4-FFF2-40B4-BE49-F238E27FC236}">
                <a16:creationId xmlns:a16="http://schemas.microsoft.com/office/drawing/2014/main" id="{273170CF-415C-EB05-C669-6A440CB0AA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2115" y="4466460"/>
            <a:ext cx="1847849" cy="573470"/>
          </a:xfrm>
          <a:prstGeom prst="rect">
            <a:avLst/>
          </a:prstGeom>
        </p:spPr>
      </p:pic>
      <p:pic>
        <p:nvPicPr>
          <p:cNvPr id="14" name="Picture 13" descr="A picture containing text&#10;&#10;Description automatically generated">
            <a:extLst>
              <a:ext uri="{FF2B5EF4-FFF2-40B4-BE49-F238E27FC236}">
                <a16:creationId xmlns:a16="http://schemas.microsoft.com/office/drawing/2014/main" id="{41ADAD71-601C-6012-6960-A202D8C125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40200" y="4466460"/>
            <a:ext cx="1955800" cy="520700"/>
          </a:xfrm>
          <a:prstGeom prst="rect">
            <a:avLst/>
          </a:prstGeom>
        </p:spPr>
      </p:pic>
      <p:pic>
        <p:nvPicPr>
          <p:cNvPr id="1028" name="Picture 4" descr="Cross-browser testing">
            <a:extLst>
              <a:ext uri="{FF2B5EF4-FFF2-40B4-BE49-F238E27FC236}">
                <a16:creationId xmlns:a16="http://schemas.microsoft.com/office/drawing/2014/main" id="{159CCAA4-BC61-2A91-5A2D-CA3B4ADC5C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8172" y="5639396"/>
            <a:ext cx="317500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 descr="Logo&#10;&#10;Description automatically generated with medium confidence">
            <a:extLst>
              <a:ext uri="{FF2B5EF4-FFF2-40B4-BE49-F238E27FC236}">
                <a16:creationId xmlns:a16="http://schemas.microsoft.com/office/drawing/2014/main" id="{C8F93DC1-6309-250D-C736-8C23B04452E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96315" y="2386692"/>
            <a:ext cx="2272696" cy="852261"/>
          </a:xfrm>
          <a:prstGeom prst="rect">
            <a:avLst/>
          </a:prstGeom>
        </p:spPr>
      </p:pic>
      <p:pic>
        <p:nvPicPr>
          <p:cNvPr id="18" name="Picture 17" descr="Text&#10;&#10;Description automatically generated with medium confidence">
            <a:extLst>
              <a:ext uri="{FF2B5EF4-FFF2-40B4-BE49-F238E27FC236}">
                <a16:creationId xmlns:a16="http://schemas.microsoft.com/office/drawing/2014/main" id="{92413289-A380-5CBE-2671-7A907E13672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24915" y="3490530"/>
            <a:ext cx="4775200" cy="309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039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268841-A682-0B1E-46C4-03E4F53A3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Integrasjonstester</a:t>
            </a:r>
          </a:p>
        </p:txBody>
      </p:sp>
      <p:pic>
        <p:nvPicPr>
          <p:cNvPr id="2050" name="Picture 2" descr="nonprofit integrations diagram">
            <a:extLst>
              <a:ext uri="{FF2B5EF4-FFF2-40B4-BE49-F238E27FC236}">
                <a16:creationId xmlns:a16="http://schemas.microsoft.com/office/drawing/2014/main" id="{88BED143-E4D2-2E86-35E0-7DE384A0133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534353"/>
            <a:ext cx="10515600" cy="2933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15080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C3508F-6C5F-4AED-268D-E6AF06B81C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Behaviour</a:t>
            </a:r>
            <a:r>
              <a:rPr lang="nb-NO" dirty="0"/>
              <a:t> Driven Development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4F44CB69-B8DB-3084-3038-C814D17FFC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39069" y="365125"/>
            <a:ext cx="2607144" cy="797226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EDE787E-51BB-EB66-07EF-3217DDCB5B59}"/>
              </a:ext>
            </a:extLst>
          </p:cNvPr>
          <p:cNvSpPr txBox="1"/>
          <p:nvPr/>
        </p:nvSpPr>
        <p:spPr>
          <a:xfrm>
            <a:off x="5252804" y="6311900"/>
            <a:ext cx="61009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nb-NO" dirty="0" err="1">
                <a:solidFill>
                  <a:schemeClr val="accent5"/>
                </a:solidFill>
              </a:rPr>
              <a:t>https</a:t>
            </a:r>
            <a:r>
              <a:rPr lang="nb-NO" dirty="0">
                <a:solidFill>
                  <a:schemeClr val="accent5"/>
                </a:solidFill>
              </a:rPr>
              <a:t>://</a:t>
            </a:r>
            <a:r>
              <a:rPr lang="nb-NO" dirty="0" err="1">
                <a:solidFill>
                  <a:schemeClr val="accent5"/>
                </a:solidFill>
              </a:rPr>
              <a:t>cucumber.io</a:t>
            </a:r>
            <a:r>
              <a:rPr lang="nb-NO" dirty="0">
                <a:solidFill>
                  <a:schemeClr val="accent5"/>
                </a:solidFill>
              </a:rPr>
              <a:t>/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3485F22-6D9E-6234-5D8F-2D7D7A3B4982}"/>
              </a:ext>
            </a:extLst>
          </p:cNvPr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nb-NO" dirty="0"/>
              <a:t>Skriv tester som forretningskrav/</a:t>
            </a:r>
            <a:r>
              <a:rPr lang="nb-NO" dirty="0" err="1"/>
              <a:t>user</a:t>
            </a:r>
            <a:r>
              <a:rPr lang="nb-NO" dirty="0"/>
              <a:t> </a:t>
            </a:r>
            <a:r>
              <a:rPr lang="nb-NO" dirty="0" err="1"/>
              <a:t>stories</a:t>
            </a:r>
            <a:r>
              <a:rPr lang="nb-NO" dirty="0"/>
              <a:t> [i språket «</a:t>
            </a:r>
            <a:r>
              <a:rPr lang="nb-NO" dirty="0" err="1"/>
              <a:t>Gherkin</a:t>
            </a:r>
            <a:r>
              <a:rPr lang="nb-NO" dirty="0"/>
              <a:t>»]</a:t>
            </a:r>
          </a:p>
          <a:p>
            <a:r>
              <a:rPr lang="nb-NO" dirty="0"/>
              <a:t>Genererer kjørbare tester</a:t>
            </a:r>
          </a:p>
          <a:p>
            <a:r>
              <a:rPr lang="nb-NO" dirty="0"/>
              <a:t>Kan forvaltes av forretningseier</a:t>
            </a:r>
          </a:p>
          <a:p>
            <a:r>
              <a:rPr lang="nb-NO" dirty="0"/>
              <a:t>Dokumenterer forretningskrav</a:t>
            </a:r>
          </a:p>
        </p:txBody>
      </p:sp>
      <p:pic>
        <p:nvPicPr>
          <p:cNvPr id="16" name="Picture 1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762FD214-0EA9-2B32-D972-B094F2BFF5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2217" y="290962"/>
            <a:ext cx="7772400" cy="627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306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8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33081-B560-03D1-0142-308462E9FC3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b-NO" dirty="0"/>
              <a:t>Enhetstest</a:t>
            </a:r>
          </a:p>
        </p:txBody>
      </p:sp>
      <p:pic>
        <p:nvPicPr>
          <p:cNvPr id="4" name="Picture 3" descr="Shape&#10;&#10;Description automatically generated with medium confidence">
            <a:extLst>
              <a:ext uri="{FF2B5EF4-FFF2-40B4-BE49-F238E27FC236}">
                <a16:creationId xmlns:a16="http://schemas.microsoft.com/office/drawing/2014/main" id="{55157922-D0F5-9B17-D0D6-870833A94A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6847" y="2639028"/>
            <a:ext cx="4475153" cy="4323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5621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46CB98-B011-1D13-59F2-2762C6C549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Hva er en «Unit»?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06B49C-7E57-F68A-96A9-673961FC00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333714" cy="4351338"/>
          </a:xfrm>
        </p:spPr>
        <p:txBody>
          <a:bodyPr/>
          <a:lstStyle/>
          <a:p>
            <a:r>
              <a:rPr lang="nb-NO" dirty="0"/>
              <a:t>En metode eller en klasse</a:t>
            </a:r>
            <a:endParaRPr lang="nb-NO" b="1" dirty="0"/>
          </a:p>
          <a:p>
            <a:r>
              <a:rPr lang="nb-NO" b="0" dirty="0"/>
              <a:t>Public</a:t>
            </a:r>
          </a:p>
          <a:p>
            <a:r>
              <a:rPr lang="nb-NO" dirty="0"/>
              <a:t>Et API mot resten av løsningen eller (hypotetiske) eksterne konsumenter</a:t>
            </a:r>
            <a:endParaRPr lang="nb-NO" b="0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4F2CE0F6-9A5E-D4B6-7E1F-42CF9340DF5D}"/>
              </a:ext>
            </a:extLst>
          </p:cNvPr>
          <p:cNvSpPr/>
          <p:nvPr/>
        </p:nvSpPr>
        <p:spPr>
          <a:xfrm>
            <a:off x="5982346" y="1177871"/>
            <a:ext cx="5656881" cy="4881966"/>
          </a:xfrm>
          <a:prstGeom prst="roundRect">
            <a:avLst/>
          </a:prstGeom>
          <a:noFill/>
          <a:ln w="57150"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6F2D8D-4CE0-02D0-8D0D-C5E0A2435852}"/>
              </a:ext>
            </a:extLst>
          </p:cNvPr>
          <p:cNvSpPr txBox="1"/>
          <p:nvPr/>
        </p:nvSpPr>
        <p:spPr>
          <a:xfrm>
            <a:off x="9963733" y="6127234"/>
            <a:ext cx="753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err="1"/>
              <a:t>public</a:t>
            </a:r>
            <a:endParaRPr lang="nb-NO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E5804FA-C0EA-53DE-1C2A-28D35CD119EE}"/>
              </a:ext>
            </a:extLst>
          </p:cNvPr>
          <p:cNvSpPr/>
          <p:nvPr/>
        </p:nvSpPr>
        <p:spPr>
          <a:xfrm>
            <a:off x="5749871" y="2203491"/>
            <a:ext cx="1914040" cy="17978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E917EFA-940B-1559-08B2-D76463C806DD}"/>
              </a:ext>
            </a:extLst>
          </p:cNvPr>
          <p:cNvSpPr/>
          <p:nvPr/>
        </p:nvSpPr>
        <p:spPr>
          <a:xfrm>
            <a:off x="9619928" y="3102392"/>
            <a:ext cx="1441342" cy="13018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67939F0-D561-56E2-2D8F-41F1D55A1A82}"/>
              </a:ext>
            </a:extLst>
          </p:cNvPr>
          <p:cNvSpPr/>
          <p:nvPr/>
        </p:nvSpPr>
        <p:spPr>
          <a:xfrm>
            <a:off x="7746310" y="4549642"/>
            <a:ext cx="1441342" cy="13018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A421D48A-A2B9-ABC9-A483-16445283BC47}"/>
              </a:ext>
            </a:extLst>
          </p:cNvPr>
          <p:cNvCxnSpPr>
            <a:stCxn id="7" idx="2"/>
            <a:endCxn id="10" idx="0"/>
          </p:cNvCxnSpPr>
          <p:nvPr/>
        </p:nvCxnSpPr>
        <p:spPr>
          <a:xfrm rot="16200000" flipH="1">
            <a:off x="7312762" y="3395423"/>
            <a:ext cx="548348" cy="176009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4EEB471A-656D-B87E-A2E2-F0664398A71E}"/>
              </a:ext>
            </a:extLst>
          </p:cNvPr>
          <p:cNvCxnSpPr>
            <a:stCxn id="7" idx="3"/>
            <a:endCxn id="9" idx="1"/>
          </p:cNvCxnSpPr>
          <p:nvPr/>
        </p:nvCxnSpPr>
        <p:spPr>
          <a:xfrm>
            <a:off x="7663911" y="3102393"/>
            <a:ext cx="1956017" cy="65092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040B31E-14D3-FBE7-4612-26E77F57FCB9}"/>
              </a:ext>
            </a:extLst>
          </p:cNvPr>
          <p:cNvSpPr txBox="1"/>
          <p:nvPr/>
        </p:nvSpPr>
        <p:spPr>
          <a:xfrm>
            <a:off x="9963733" y="5573040"/>
            <a:ext cx="912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err="1"/>
              <a:t>internal</a:t>
            </a:r>
            <a:endParaRPr lang="nb-NO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9E86617-4CE8-A0A6-E9C2-AB0F33F4C0E5}"/>
              </a:ext>
            </a:extLst>
          </p:cNvPr>
          <p:cNvSpPr/>
          <p:nvPr/>
        </p:nvSpPr>
        <p:spPr>
          <a:xfrm>
            <a:off x="5532895" y="3316637"/>
            <a:ext cx="563105" cy="43668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F76F025-AA37-DAF9-1A6C-D5C3818201FC}"/>
              </a:ext>
            </a:extLst>
          </p:cNvPr>
          <p:cNvSpPr/>
          <p:nvPr/>
        </p:nvSpPr>
        <p:spPr>
          <a:xfrm>
            <a:off x="5532895" y="2495227"/>
            <a:ext cx="563105" cy="43668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971532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1E1C54-98D6-F015-B37F-F03E6479C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Testverktøy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60DC114-24C4-1B4C-4535-308ADC48B365}"/>
              </a:ext>
            </a:extLst>
          </p:cNvPr>
          <p:cNvSpPr/>
          <p:nvPr/>
        </p:nvSpPr>
        <p:spPr>
          <a:xfrm>
            <a:off x="990600" y="4191000"/>
            <a:ext cx="2090058" cy="15457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Test runner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9F29BAC-B94A-787C-ED33-809E197BD2C8}"/>
              </a:ext>
            </a:extLst>
          </p:cNvPr>
          <p:cNvSpPr/>
          <p:nvPr/>
        </p:nvSpPr>
        <p:spPr>
          <a:xfrm>
            <a:off x="5127172" y="3924639"/>
            <a:ext cx="1981200" cy="1524000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Test </a:t>
            </a:r>
            <a:r>
              <a:rPr lang="nb-NO" dirty="0" err="1"/>
              <a:t>framework</a:t>
            </a:r>
            <a:endParaRPr lang="nb-NO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6E7876-C712-E7F0-2A32-5A61CE81CE02}"/>
              </a:ext>
            </a:extLst>
          </p:cNvPr>
          <p:cNvSpPr/>
          <p:nvPr/>
        </p:nvSpPr>
        <p:spPr>
          <a:xfrm>
            <a:off x="8240487" y="3924639"/>
            <a:ext cx="1981200" cy="1524000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err="1"/>
              <a:t>Mocking</a:t>
            </a:r>
            <a:r>
              <a:rPr lang="nb-NO" dirty="0"/>
              <a:t> </a:t>
            </a:r>
            <a:r>
              <a:rPr lang="nb-NO" dirty="0" err="1"/>
              <a:t>framework</a:t>
            </a:r>
            <a:endParaRPr lang="nb-NO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4C61DB4-936E-74B8-9F5F-7E8B488D1B28}"/>
              </a:ext>
            </a:extLst>
          </p:cNvPr>
          <p:cNvSpPr/>
          <p:nvPr/>
        </p:nvSpPr>
        <p:spPr>
          <a:xfrm>
            <a:off x="4925792" y="988221"/>
            <a:ext cx="2002972" cy="1389969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F6D6B3A-4D3C-18D9-D86F-CABCC96C806C}"/>
              </a:ext>
            </a:extLst>
          </p:cNvPr>
          <p:cNvSpPr/>
          <p:nvPr/>
        </p:nvSpPr>
        <p:spPr>
          <a:xfrm>
            <a:off x="5241476" y="1262065"/>
            <a:ext cx="2002972" cy="1389969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A01BA0D-B461-9E20-D1FF-DD9475EFD361}"/>
              </a:ext>
            </a:extLst>
          </p:cNvPr>
          <p:cNvSpPr/>
          <p:nvPr/>
        </p:nvSpPr>
        <p:spPr>
          <a:xfrm>
            <a:off x="5557160" y="1543392"/>
            <a:ext cx="2002972" cy="1389969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Unit test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881D7B2-F0C0-F45A-EB14-84EEBDB96796}"/>
              </a:ext>
            </a:extLst>
          </p:cNvPr>
          <p:cNvSpPr/>
          <p:nvPr/>
        </p:nvSpPr>
        <p:spPr>
          <a:xfrm>
            <a:off x="8719460" y="717268"/>
            <a:ext cx="2002972" cy="138996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9CA468F-A68A-C6A2-CD1A-C50C5305F13D}"/>
              </a:ext>
            </a:extLst>
          </p:cNvPr>
          <p:cNvSpPr/>
          <p:nvPr/>
        </p:nvSpPr>
        <p:spPr>
          <a:xfrm>
            <a:off x="9035144" y="991112"/>
            <a:ext cx="2002972" cy="138996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376BD80-D80E-421B-4A31-11069A8C8C8B}"/>
              </a:ext>
            </a:extLst>
          </p:cNvPr>
          <p:cNvSpPr/>
          <p:nvPr/>
        </p:nvSpPr>
        <p:spPr>
          <a:xfrm>
            <a:off x="9350828" y="1272439"/>
            <a:ext cx="2002972" cy="138996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>
                <a:solidFill>
                  <a:schemeClr val="tx1">
                    <a:lumMod val="85000"/>
                    <a:lumOff val="15000"/>
                  </a:schemeClr>
                </a:solidFill>
              </a:rPr>
              <a:t>Units</a:t>
            </a:r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C0E7D71B-AD38-3542-584F-97774B10400E}"/>
              </a:ext>
            </a:extLst>
          </p:cNvPr>
          <p:cNvSpPr/>
          <p:nvPr/>
        </p:nvSpPr>
        <p:spPr>
          <a:xfrm rot="20790217">
            <a:off x="3673931" y="4637314"/>
            <a:ext cx="1077685" cy="446314"/>
          </a:xfrm>
          <a:prstGeom prst="rightArrow">
            <a:avLst/>
          </a:prstGeom>
          <a:solidFill>
            <a:schemeClr val="bg2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E1E4C9F0-4D0B-5C58-8BD6-057C45744CC5}"/>
              </a:ext>
            </a:extLst>
          </p:cNvPr>
          <p:cNvSpPr/>
          <p:nvPr/>
        </p:nvSpPr>
        <p:spPr>
          <a:xfrm rot="17331674">
            <a:off x="5905502" y="3080657"/>
            <a:ext cx="1077685" cy="446314"/>
          </a:xfrm>
          <a:prstGeom prst="rightArrow">
            <a:avLst/>
          </a:prstGeom>
          <a:solidFill>
            <a:schemeClr val="bg2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EFA8B76B-82CB-33D5-2BCC-0C11579D04A6}"/>
              </a:ext>
            </a:extLst>
          </p:cNvPr>
          <p:cNvSpPr/>
          <p:nvPr/>
        </p:nvSpPr>
        <p:spPr>
          <a:xfrm rot="14057090">
            <a:off x="7523104" y="3012805"/>
            <a:ext cx="1077685" cy="446314"/>
          </a:xfrm>
          <a:prstGeom prst="rightArrow">
            <a:avLst/>
          </a:prstGeom>
          <a:solidFill>
            <a:schemeClr val="bg2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8951E936-3E0B-C30D-69B3-8CC7D653E77F}"/>
              </a:ext>
            </a:extLst>
          </p:cNvPr>
          <p:cNvSpPr/>
          <p:nvPr/>
        </p:nvSpPr>
        <p:spPr>
          <a:xfrm rot="20790217">
            <a:off x="7821389" y="1676399"/>
            <a:ext cx="1077685" cy="446314"/>
          </a:xfrm>
          <a:prstGeom prst="rightArrow">
            <a:avLst/>
          </a:prstGeom>
          <a:solidFill>
            <a:schemeClr val="bg2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pic>
        <p:nvPicPr>
          <p:cNvPr id="18" name="Graphic 17" descr="Gears with solid fill">
            <a:extLst>
              <a:ext uri="{FF2B5EF4-FFF2-40B4-BE49-F238E27FC236}">
                <a16:creationId xmlns:a16="http://schemas.microsoft.com/office/drawing/2014/main" id="{F15669BB-0567-FC9D-493A-D3D0D81276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75115" y="482237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69255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text&#10;&#10;Description automatically generated">
            <a:extLst>
              <a:ext uri="{FF2B5EF4-FFF2-40B4-BE49-F238E27FC236}">
                <a16:creationId xmlns:a16="http://schemas.microsoft.com/office/drawing/2014/main" id="{8EB9F7F8-4F4B-FB0A-130F-C4FF689DEA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1658" y="1690688"/>
            <a:ext cx="2611944" cy="51673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A3B1FC2-E4D7-BD4F-0234-76D13B997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Rammeverk</a:t>
            </a:r>
          </a:p>
        </p:txBody>
      </p:sp>
      <p:pic>
        <p:nvPicPr>
          <p:cNvPr id="5" name="Picture 4" descr="Logo&#10;&#10;Description automatically generated with medium confidence">
            <a:extLst>
              <a:ext uri="{FF2B5EF4-FFF2-40B4-BE49-F238E27FC236}">
                <a16:creationId xmlns:a16="http://schemas.microsoft.com/office/drawing/2014/main" id="{D390EC0E-77A0-BB44-669A-9077D80558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1213" y="1855383"/>
            <a:ext cx="4044428" cy="1520705"/>
          </a:xfrm>
          <a:prstGeom prst="rect">
            <a:avLst/>
          </a:prstGeom>
        </p:spPr>
      </p:pic>
      <p:pic>
        <p:nvPicPr>
          <p:cNvPr id="3074" name="Picture 2" descr="Test Dependency in TestNG - Knoldus Blogs">
            <a:extLst>
              <a:ext uri="{FF2B5EF4-FFF2-40B4-BE49-F238E27FC236}">
                <a16:creationId xmlns:a16="http://schemas.microsoft.com/office/drawing/2014/main" id="{78CAD091-F67B-6E08-F779-A27B460267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055037"/>
            <a:ext cx="2495227" cy="1403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Mockito">
            <a:extLst>
              <a:ext uri="{FF2B5EF4-FFF2-40B4-BE49-F238E27FC236}">
                <a16:creationId xmlns:a16="http://schemas.microsoft.com/office/drawing/2014/main" id="{DC6D632B-AA94-FC1F-AD1C-B20F0131AA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729" y="4672391"/>
            <a:ext cx="3943458" cy="1971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558EFBF1-1920-E64C-4CA9-4CF42A24686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724907" y="861191"/>
            <a:ext cx="632343" cy="632343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597CF472-A516-FC1D-A649-91432C27CD2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181542" y="599778"/>
            <a:ext cx="571104" cy="1047567"/>
          </a:xfrm>
          <a:prstGeom prst="rect">
            <a:avLst/>
          </a:prstGeom>
        </p:spPr>
      </p:pic>
      <p:pic>
        <p:nvPicPr>
          <p:cNvPr id="3080" name="Picture 8" descr="NUnit | Jenkins plugin">
            <a:extLst>
              <a:ext uri="{FF2B5EF4-FFF2-40B4-BE49-F238E27FC236}">
                <a16:creationId xmlns:a16="http://schemas.microsoft.com/office/drawing/2014/main" id="{5EFD042B-F6A2-9723-14D1-843799B144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5000" y="1349338"/>
            <a:ext cx="2611944" cy="1266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XUnit - Exception Not Found">
            <a:extLst>
              <a:ext uri="{FF2B5EF4-FFF2-40B4-BE49-F238E27FC236}">
                <a16:creationId xmlns:a16="http://schemas.microsoft.com/office/drawing/2014/main" id="{60A7B722-AD18-F215-02EB-A836FF097A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99" t="25623" r="6280" b="23929"/>
          <a:stretch/>
        </p:blipFill>
        <p:spPr bwMode="auto">
          <a:xfrm>
            <a:off x="6831367" y="2615735"/>
            <a:ext cx="3460849" cy="1266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NUnit vs. XUnit vs. MSTest: Comparing Unit Testing Frameworks In C#">
            <a:extLst>
              <a:ext uri="{FF2B5EF4-FFF2-40B4-BE49-F238E27FC236}">
                <a16:creationId xmlns:a16="http://schemas.microsoft.com/office/drawing/2014/main" id="{3136F1B0-78EE-A993-791E-36F8E63E35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1796" y="2870651"/>
            <a:ext cx="2384502" cy="1673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@moq">
            <a:extLst>
              <a:ext uri="{FF2B5EF4-FFF2-40B4-BE49-F238E27FC236}">
                <a16:creationId xmlns:a16="http://schemas.microsoft.com/office/drawing/2014/main" id="{14A4F795-D98A-2913-4F51-34B701727A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0407" y="5008292"/>
            <a:ext cx="1484583" cy="1484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>
            <a:extLst>
              <a:ext uri="{FF2B5EF4-FFF2-40B4-BE49-F238E27FC236}">
                <a16:creationId xmlns:a16="http://schemas.microsoft.com/office/drawing/2014/main" id="{07CB10AE-E39E-712B-41A2-157110F8CF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5972" y="4931405"/>
            <a:ext cx="1561470" cy="1561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mockk">
            <a:extLst>
              <a:ext uri="{FF2B5EF4-FFF2-40B4-BE49-F238E27FC236}">
                <a16:creationId xmlns:a16="http://schemas.microsoft.com/office/drawing/2014/main" id="{A3762F8E-86F1-C2E8-C0D5-6A9FAB81E7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80917" y="4274344"/>
            <a:ext cx="3384260" cy="1645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366907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2C787-748A-F1A4-E335-B152A86F7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Prinsipper for gode enhetstester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EB91EA-B35C-9867-1FC2-EF13A79B17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 err="1"/>
              <a:t>Vedlikeholdbar</a:t>
            </a:r>
            <a:endParaRPr lang="nb-NO" dirty="0"/>
          </a:p>
          <a:p>
            <a:r>
              <a:rPr lang="nb-NO" dirty="0"/>
              <a:t>Konsistent</a:t>
            </a:r>
          </a:p>
          <a:p>
            <a:r>
              <a:rPr lang="nb-NO" dirty="0"/>
              <a:t>Fokusert</a:t>
            </a:r>
          </a:p>
          <a:p>
            <a:r>
              <a:rPr lang="nb-NO" dirty="0"/>
              <a:t>Leselig</a:t>
            </a:r>
          </a:p>
          <a:p>
            <a:r>
              <a:rPr lang="nb-NO" dirty="0"/>
              <a:t>Rask</a:t>
            </a:r>
          </a:p>
          <a:p>
            <a:r>
              <a:rPr lang="nb-NO" dirty="0"/>
              <a:t>Pålitelig</a:t>
            </a:r>
          </a:p>
          <a:p>
            <a:r>
              <a:rPr lang="nb-NO" dirty="0"/>
              <a:t>Uavhengig</a:t>
            </a:r>
          </a:p>
          <a:p>
            <a:r>
              <a:rPr lang="nb-NO" dirty="0"/>
              <a:t>Dokumenterende</a:t>
            </a:r>
          </a:p>
        </p:txBody>
      </p:sp>
      <p:pic>
        <p:nvPicPr>
          <p:cNvPr id="5" name="Picture 4" descr="A stack of rocks in a forest&#10;&#10;Description automatically generated with medium confidence">
            <a:extLst>
              <a:ext uri="{FF2B5EF4-FFF2-40B4-BE49-F238E27FC236}">
                <a16:creationId xmlns:a16="http://schemas.microsoft.com/office/drawing/2014/main" id="{5430EAA8-58D5-B33C-7667-BB927024A7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2963" y="1905808"/>
            <a:ext cx="6880601" cy="458706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6539251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n 3">
            <a:extLst>
              <a:ext uri="{FF2B5EF4-FFF2-40B4-BE49-F238E27FC236}">
                <a16:creationId xmlns:a16="http://schemas.microsoft.com/office/drawing/2014/main" id="{87484534-E10D-B9FC-FC36-0E251D3D20BF}"/>
              </a:ext>
            </a:extLst>
          </p:cNvPr>
          <p:cNvSpPr/>
          <p:nvPr/>
        </p:nvSpPr>
        <p:spPr>
          <a:xfrm>
            <a:off x="4666268" y="1554660"/>
            <a:ext cx="2554664" cy="4015818"/>
          </a:xfrm>
          <a:prstGeom prst="can">
            <a:avLst>
              <a:gd name="adj" fmla="val 6706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378E54-FA48-8E60-F14C-F00D3D69B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Structured</a:t>
            </a:r>
            <a:r>
              <a:rPr lang="nb-NO" dirty="0"/>
              <a:t> Query Language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4B70AEE-AD74-D600-9B6A-A74A94C3D706}"/>
              </a:ext>
            </a:extLst>
          </p:cNvPr>
          <p:cNvSpPr/>
          <p:nvPr/>
        </p:nvSpPr>
        <p:spPr>
          <a:xfrm>
            <a:off x="3108967" y="2571409"/>
            <a:ext cx="5827644" cy="31700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sz="200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SQL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8EC5808-0614-6D78-94D0-15230084A5F2}"/>
              </a:ext>
            </a:extLst>
          </p:cNvPr>
          <p:cNvSpPr/>
          <p:nvPr/>
        </p:nvSpPr>
        <p:spPr>
          <a:xfrm>
            <a:off x="838200" y="2041400"/>
            <a:ext cx="153086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5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Data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B4BF6A0-B06B-FADF-A556-F9D70B08A3AD}"/>
              </a:ext>
            </a:extLst>
          </p:cNvPr>
          <p:cNvSpPr/>
          <p:nvPr/>
        </p:nvSpPr>
        <p:spPr>
          <a:xfrm>
            <a:off x="8936611" y="2041400"/>
            <a:ext cx="242566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5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Schema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4B39E3F-2679-B7EE-C331-322CAD827FD8}"/>
              </a:ext>
            </a:extLst>
          </p:cNvPr>
          <p:cNvSpPr txBox="1"/>
          <p:nvPr/>
        </p:nvSpPr>
        <p:spPr>
          <a:xfrm>
            <a:off x="1131216" y="3299381"/>
            <a:ext cx="20738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SELECT</a:t>
            </a:r>
          </a:p>
          <a:p>
            <a:r>
              <a:rPr lang="nb-NO" dirty="0"/>
              <a:t>INSERT</a:t>
            </a:r>
          </a:p>
          <a:p>
            <a:r>
              <a:rPr lang="nb-NO" dirty="0"/>
              <a:t>UPDATE</a:t>
            </a:r>
          </a:p>
          <a:p>
            <a:r>
              <a:rPr lang="nb-NO" dirty="0"/>
              <a:t>DELETE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80D025-39CF-4092-AAF7-3E6EF38F9316}"/>
              </a:ext>
            </a:extLst>
          </p:cNvPr>
          <p:cNvSpPr txBox="1"/>
          <p:nvPr/>
        </p:nvSpPr>
        <p:spPr>
          <a:xfrm>
            <a:off x="9605913" y="3299381"/>
            <a:ext cx="20738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CREATE</a:t>
            </a:r>
          </a:p>
          <a:p>
            <a:r>
              <a:rPr lang="nb-NO" dirty="0"/>
              <a:t>DROP</a:t>
            </a:r>
          </a:p>
          <a:p>
            <a:r>
              <a:rPr lang="nb-NO" dirty="0"/>
              <a:t>ALTER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2EF663E-DD7E-1426-2EAF-CFB3FDD61F2A}"/>
              </a:ext>
            </a:extLst>
          </p:cNvPr>
          <p:cNvGrpSpPr/>
          <p:nvPr/>
        </p:nvGrpSpPr>
        <p:grpSpPr>
          <a:xfrm>
            <a:off x="8829792" y="201836"/>
            <a:ext cx="2893957" cy="2034922"/>
            <a:chOff x="8920815" y="232855"/>
            <a:chExt cx="2893957" cy="2034922"/>
          </a:xfrm>
        </p:grpSpPr>
        <p:sp>
          <p:nvSpPr>
            <p:cNvPr id="9" name="Explosion 2 8">
              <a:extLst>
                <a:ext uri="{FF2B5EF4-FFF2-40B4-BE49-F238E27FC236}">
                  <a16:creationId xmlns:a16="http://schemas.microsoft.com/office/drawing/2014/main" id="{12EAD735-13BF-7B95-5B6D-DFAA7EEE73CD}"/>
                </a:ext>
              </a:extLst>
            </p:cNvPr>
            <p:cNvSpPr/>
            <p:nvPr/>
          </p:nvSpPr>
          <p:spPr>
            <a:xfrm>
              <a:off x="8936611" y="232855"/>
              <a:ext cx="2878161" cy="2034922"/>
            </a:xfrm>
            <a:prstGeom prst="irregularSeal2">
              <a:avLst/>
            </a:prstGeom>
            <a:gradFill>
              <a:gsLst>
                <a:gs pos="0">
                  <a:schemeClr val="accent4">
                    <a:satMod val="103000"/>
                    <a:lumMod val="102000"/>
                    <a:tint val="94000"/>
                    <a:alpha val="49349"/>
                  </a:schemeClr>
                </a:gs>
                <a:gs pos="49000">
                  <a:schemeClr val="accent4">
                    <a:satMod val="110000"/>
                    <a:lumMod val="100000"/>
                    <a:shade val="100000"/>
                    <a:alpha val="62426"/>
                  </a:schemeClr>
                </a:gs>
                <a:gs pos="100000">
                  <a:schemeClr val="accent4">
                    <a:lumMod val="99000"/>
                    <a:satMod val="120000"/>
                    <a:shade val="78000"/>
                    <a:alpha val="0"/>
                  </a:schemeClr>
                </a:gs>
              </a:gsLst>
            </a:gradFill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EDFF32A-CE01-85F7-9656-D7F6887255FE}"/>
                </a:ext>
              </a:extLst>
            </p:cNvPr>
            <p:cNvSpPr/>
            <p:nvPr/>
          </p:nvSpPr>
          <p:spPr>
            <a:xfrm rot="20087250">
              <a:off x="8920815" y="788651"/>
              <a:ext cx="2770438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nb-NO" sz="5400" b="0" cap="none" spc="-300" dirty="0">
                  <a:ln w="0"/>
                  <a:solidFill>
                    <a:srgbClr val="FF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Repetisjon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5156306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3999E-3345-6EEA-98F4-98E7DA52E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Unngå eksterne avhengigheter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E4043A-4D6E-AD73-CC64-58DA51844F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/>
              <a:t>Database</a:t>
            </a:r>
          </a:p>
          <a:p>
            <a:r>
              <a:rPr lang="nb-NO" dirty="0"/>
              <a:t>Filsystem</a:t>
            </a:r>
          </a:p>
          <a:p>
            <a:r>
              <a:rPr lang="nb-NO" dirty="0"/>
              <a:t>Nettverk</a:t>
            </a:r>
          </a:p>
          <a:p>
            <a:r>
              <a:rPr lang="nb-NO" dirty="0"/>
              <a:t>Andre prosesser</a:t>
            </a:r>
          </a:p>
        </p:txBody>
      </p:sp>
      <p:pic>
        <p:nvPicPr>
          <p:cNvPr id="5" name="Picture 4" descr="A pair of scissors&#10;&#10;Description automatically generated with low confidence">
            <a:extLst>
              <a:ext uri="{FF2B5EF4-FFF2-40B4-BE49-F238E27FC236}">
                <a16:creationId xmlns:a16="http://schemas.microsoft.com/office/drawing/2014/main" id="{FF88F94F-70F0-24CE-F824-48798C2712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0936" y="1979046"/>
            <a:ext cx="6524140" cy="434942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06492171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D2144-1053-00A1-3E33-3BA60C844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To retninger for isolasjon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F8E463-892A-9B3C-383D-D176C5B46E4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b-NO" dirty="0"/>
              <a:t>London (</a:t>
            </a:r>
            <a:r>
              <a:rPr lang="nb-NO" dirty="0" err="1"/>
              <a:t>mockist</a:t>
            </a:r>
            <a:r>
              <a:rPr lang="nb-NO" dirty="0"/>
              <a:t>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76E0D9C-B3DF-B2B4-9DBF-3ACE4A7AFB4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nb-NO" dirty="0"/>
              <a:t>Detroit (</a:t>
            </a:r>
            <a:r>
              <a:rPr lang="nb-NO" dirty="0" err="1"/>
              <a:t>classic</a:t>
            </a:r>
            <a:r>
              <a:rPr lang="nb-NO" dirty="0"/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9BE514-5B9A-965D-3C28-7DFF54DCDEF8}"/>
              </a:ext>
            </a:extLst>
          </p:cNvPr>
          <p:cNvSpPr txBox="1"/>
          <p:nvPr/>
        </p:nvSpPr>
        <p:spPr>
          <a:xfrm>
            <a:off x="838200" y="3161654"/>
            <a:ext cx="359431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3600" i="1" dirty="0">
                <a:latin typeface="Georgia" panose="02040502050405020303" pitchFamily="18" charset="0"/>
              </a:rPr>
              <a:t>Isolerer SUT. </a:t>
            </a:r>
            <a:r>
              <a:rPr lang="nb-NO" sz="3600" i="1" dirty="0" err="1">
                <a:latin typeface="Georgia" panose="02040502050405020303" pitchFamily="18" charset="0"/>
              </a:rPr>
              <a:t>Mock</a:t>
            </a:r>
            <a:r>
              <a:rPr lang="nb-NO" sz="3600" i="1" dirty="0">
                <a:latin typeface="Georgia" panose="02040502050405020303" pitchFamily="18" charset="0"/>
              </a:rPr>
              <a:t> alle avhengigheter.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038088-66E6-11F4-7938-3C869E6A3BE3}"/>
              </a:ext>
            </a:extLst>
          </p:cNvPr>
          <p:cNvSpPr txBox="1"/>
          <p:nvPr/>
        </p:nvSpPr>
        <p:spPr>
          <a:xfrm>
            <a:off x="6169617" y="3161654"/>
            <a:ext cx="359431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3600" i="1" dirty="0">
                <a:latin typeface="Georgia" panose="02040502050405020303" pitchFamily="18" charset="0"/>
              </a:rPr>
              <a:t>Isolerer test. </a:t>
            </a:r>
            <a:r>
              <a:rPr lang="nb-NO" sz="3600" i="1" dirty="0" err="1">
                <a:latin typeface="Georgia" panose="02040502050405020303" pitchFamily="18" charset="0"/>
              </a:rPr>
              <a:t>Mock</a:t>
            </a:r>
            <a:r>
              <a:rPr lang="nb-NO" sz="3600" i="1" dirty="0">
                <a:latin typeface="Georgia" panose="02040502050405020303" pitchFamily="18" charset="0"/>
              </a:rPr>
              <a:t> delte avhengigheter.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78118FA-462F-B69A-B10B-B85681C57E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9800" y="5345099"/>
            <a:ext cx="6172200" cy="15129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6EA81EA-4E8B-36B8-7A0F-767A4E785F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5165428"/>
            <a:ext cx="6018509" cy="1692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45791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80D82F-180C-FB26-0463-0541E0450C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Mocking</a:t>
            </a:r>
            <a:endParaRPr lang="nb-NO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637F27C-A751-4F1C-05B1-4BDD3A725FEF}"/>
              </a:ext>
            </a:extLst>
          </p:cNvPr>
          <p:cNvSpPr/>
          <p:nvPr/>
        </p:nvSpPr>
        <p:spPr>
          <a:xfrm>
            <a:off x="838200" y="1960536"/>
            <a:ext cx="2076772" cy="16893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Method under test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CDE44B4-4FC8-6598-C17C-1A40EDE597A2}"/>
              </a:ext>
            </a:extLst>
          </p:cNvPr>
          <p:cNvSpPr/>
          <p:nvPr/>
        </p:nvSpPr>
        <p:spPr>
          <a:xfrm>
            <a:off x="838200" y="4572000"/>
            <a:ext cx="2076772" cy="173581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Unit test</a:t>
            </a:r>
          </a:p>
        </p:txBody>
      </p:sp>
      <p:sp>
        <p:nvSpPr>
          <p:cNvPr id="9" name="Up Arrow 8">
            <a:extLst>
              <a:ext uri="{FF2B5EF4-FFF2-40B4-BE49-F238E27FC236}">
                <a16:creationId xmlns:a16="http://schemas.microsoft.com/office/drawing/2014/main" id="{92AB1D9C-7DAD-AC44-B5B1-F43370778243}"/>
              </a:ext>
            </a:extLst>
          </p:cNvPr>
          <p:cNvSpPr/>
          <p:nvPr/>
        </p:nvSpPr>
        <p:spPr>
          <a:xfrm>
            <a:off x="1582118" y="3824207"/>
            <a:ext cx="588935" cy="573437"/>
          </a:xfrm>
          <a:prstGeom prst="up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71DDD0B-99E2-8BC4-F567-F79A3437AEE1}"/>
              </a:ext>
            </a:extLst>
          </p:cNvPr>
          <p:cNvSpPr/>
          <p:nvPr/>
        </p:nvSpPr>
        <p:spPr>
          <a:xfrm>
            <a:off x="8480155" y="283987"/>
            <a:ext cx="1487837" cy="1487837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05B89D1-1AA8-33F5-A78F-95CDC18F4C39}"/>
              </a:ext>
            </a:extLst>
          </p:cNvPr>
          <p:cNvSpPr/>
          <p:nvPr/>
        </p:nvSpPr>
        <p:spPr>
          <a:xfrm>
            <a:off x="8433661" y="1880313"/>
            <a:ext cx="1487837" cy="1487837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1667F04-5A6C-C100-B228-9D541B3E4ED9}"/>
              </a:ext>
            </a:extLst>
          </p:cNvPr>
          <p:cNvSpPr/>
          <p:nvPr/>
        </p:nvSpPr>
        <p:spPr>
          <a:xfrm>
            <a:off x="9921498" y="1082150"/>
            <a:ext cx="1487837" cy="1487837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FE48F04-A012-1B58-0274-9B29D54966B8}"/>
              </a:ext>
            </a:extLst>
          </p:cNvPr>
          <p:cNvSpPr txBox="1"/>
          <p:nvPr/>
        </p:nvSpPr>
        <p:spPr>
          <a:xfrm>
            <a:off x="9967992" y="2682808"/>
            <a:ext cx="1853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err="1"/>
              <a:t>Dependencies</a:t>
            </a:r>
            <a:endParaRPr lang="nb-NO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117C938-A10C-76D6-5318-604337656AC2}"/>
              </a:ext>
            </a:extLst>
          </p:cNvPr>
          <p:cNvCxnSpPr/>
          <p:nvPr/>
        </p:nvCxnSpPr>
        <p:spPr>
          <a:xfrm flipV="1">
            <a:off x="3270142" y="1222893"/>
            <a:ext cx="4990455" cy="1401339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3DBA2CA-0BD8-5DED-A0B7-11BC1E92403C}"/>
              </a:ext>
            </a:extLst>
          </p:cNvPr>
          <p:cNvCxnSpPr/>
          <p:nvPr/>
        </p:nvCxnSpPr>
        <p:spPr>
          <a:xfrm flipV="1">
            <a:off x="3270142" y="1932741"/>
            <a:ext cx="5163519" cy="872452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9852B4F-5BAC-F807-13A0-184BC9E78B87}"/>
              </a:ext>
            </a:extLst>
          </p:cNvPr>
          <p:cNvCxnSpPr/>
          <p:nvPr/>
        </p:nvCxnSpPr>
        <p:spPr>
          <a:xfrm flipV="1">
            <a:off x="3326969" y="2755285"/>
            <a:ext cx="4825139" cy="231334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4ADF2686-62AD-C313-DB02-5C1615FB808D}"/>
              </a:ext>
            </a:extLst>
          </p:cNvPr>
          <p:cNvSpPr/>
          <p:nvPr/>
        </p:nvSpPr>
        <p:spPr>
          <a:xfrm>
            <a:off x="4751522" y="3544094"/>
            <a:ext cx="1487837" cy="1487837"/>
          </a:xfrm>
          <a:prstGeom prst="ellipse">
            <a:avLst/>
          </a:prstGeom>
          <a:noFill/>
          <a:ln w="5715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18EA309-9561-1841-F33E-49819069241D}"/>
              </a:ext>
            </a:extLst>
          </p:cNvPr>
          <p:cNvSpPr/>
          <p:nvPr/>
        </p:nvSpPr>
        <p:spPr>
          <a:xfrm>
            <a:off x="4705028" y="5140420"/>
            <a:ext cx="1487837" cy="1487837"/>
          </a:xfrm>
          <a:prstGeom prst="ellipse">
            <a:avLst/>
          </a:prstGeom>
          <a:noFill/>
          <a:ln w="5715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DBB220A-D069-E402-93A9-9DD10B286D50}"/>
              </a:ext>
            </a:extLst>
          </p:cNvPr>
          <p:cNvSpPr/>
          <p:nvPr/>
        </p:nvSpPr>
        <p:spPr>
          <a:xfrm>
            <a:off x="6192865" y="4342257"/>
            <a:ext cx="1487837" cy="1487837"/>
          </a:xfrm>
          <a:prstGeom prst="ellipse">
            <a:avLst/>
          </a:prstGeom>
          <a:noFill/>
          <a:ln w="5715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8A31F2B-533C-4D9E-6E73-F2E48E90DEA8}"/>
              </a:ext>
            </a:extLst>
          </p:cNvPr>
          <p:cNvCxnSpPr/>
          <p:nvPr/>
        </p:nvCxnSpPr>
        <p:spPr>
          <a:xfrm flipH="1" flipV="1">
            <a:off x="3270142" y="3426727"/>
            <a:ext cx="1434886" cy="1486236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C978FACF-8D66-A5FA-49F5-409D4EBDD481}"/>
              </a:ext>
            </a:extLst>
          </p:cNvPr>
          <p:cNvSpPr txBox="1"/>
          <p:nvPr/>
        </p:nvSpPr>
        <p:spPr>
          <a:xfrm>
            <a:off x="6580322" y="6061439"/>
            <a:ext cx="1853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i="1" dirty="0" err="1"/>
              <a:t>Mocks</a:t>
            </a:r>
            <a:endParaRPr lang="nb-NO" i="1" dirty="0"/>
          </a:p>
        </p:txBody>
      </p:sp>
    </p:spTree>
    <p:extLst>
      <p:ext uri="{BB962C8B-B14F-4D97-AF65-F5344CB8AC3E}">
        <p14:creationId xmlns:p14="http://schemas.microsoft.com/office/powerpoint/2010/main" val="260771802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1E303D-0627-C3F5-5D69-6B1343F60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Mock</a:t>
            </a:r>
            <a:r>
              <a:rPr lang="nb-NO" dirty="0"/>
              <a:t>/</a:t>
            </a:r>
            <a:r>
              <a:rPr lang="nb-NO" dirty="0" err="1"/>
              <a:t>Stub</a:t>
            </a:r>
            <a:endParaRPr lang="nb-NO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E31D4A77-1C9B-59AE-D397-F56C7E0C403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37498509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CB8AC3CE-4D30-FCA6-F59C-F84B6D34C106}"/>
              </a:ext>
            </a:extLst>
          </p:cNvPr>
          <p:cNvSpPr txBox="1"/>
          <p:nvPr/>
        </p:nvSpPr>
        <p:spPr>
          <a:xfrm>
            <a:off x="9205992" y="3585795"/>
            <a:ext cx="19217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4800" dirty="0" err="1">
                <a:solidFill>
                  <a:schemeClr val="bg2">
                    <a:lumMod val="75000"/>
                  </a:schemeClr>
                </a:solidFill>
                <a:latin typeface="Brush Script MT" panose="03060802040406070304" pitchFamily="66" charset="-122"/>
                <a:ea typeface="Brush Script MT" panose="03060802040406070304" pitchFamily="66" charset="-122"/>
                <a:cs typeface="Brush Script MT" panose="03060802040406070304" pitchFamily="66" charset="-122"/>
              </a:rPr>
              <a:t>ingoing</a:t>
            </a:r>
            <a:endParaRPr lang="nb-NO" sz="4800" dirty="0">
              <a:solidFill>
                <a:schemeClr val="bg2">
                  <a:lumMod val="75000"/>
                </a:schemeClr>
              </a:solidFill>
              <a:latin typeface="Brush Script MT" panose="03060802040406070304" pitchFamily="66" charset="-122"/>
              <a:ea typeface="Brush Script MT" panose="03060802040406070304" pitchFamily="66" charset="-122"/>
              <a:cs typeface="Brush Script MT" panose="03060802040406070304" pitchFamily="66" charset="-122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DB0A1D-4BBB-B7F1-4ED3-9BC928102125}"/>
              </a:ext>
            </a:extLst>
          </p:cNvPr>
          <p:cNvSpPr txBox="1"/>
          <p:nvPr/>
        </p:nvSpPr>
        <p:spPr>
          <a:xfrm>
            <a:off x="216975" y="3585795"/>
            <a:ext cx="19217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4800" dirty="0" err="1">
                <a:solidFill>
                  <a:schemeClr val="bg2">
                    <a:lumMod val="75000"/>
                  </a:schemeClr>
                </a:solidFill>
                <a:latin typeface="Brush Script MT" panose="03060802040406070304" pitchFamily="66" charset="-122"/>
                <a:ea typeface="Brush Script MT" panose="03060802040406070304" pitchFamily="66" charset="-122"/>
                <a:cs typeface="Brush Script MT" panose="03060802040406070304" pitchFamily="66" charset="-122"/>
              </a:rPr>
              <a:t>outgoing</a:t>
            </a:r>
            <a:endParaRPr lang="nb-NO" sz="4800" dirty="0">
              <a:solidFill>
                <a:schemeClr val="bg2">
                  <a:lumMod val="75000"/>
                </a:schemeClr>
              </a:solidFill>
              <a:latin typeface="Brush Script MT" panose="03060802040406070304" pitchFamily="66" charset="-122"/>
              <a:ea typeface="Brush Script MT" panose="03060802040406070304" pitchFamily="66" charset="-122"/>
              <a:cs typeface="Brush Script MT" panose="03060802040406070304" pitchFamily="66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0719847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CA9A7-A761-DBDD-4552-4B0389986E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Metrikk og kvalitetsmål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D7F2BD-7F0E-B9D4-7084-43502142BF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678478" cy="4351338"/>
          </a:xfrm>
        </p:spPr>
        <p:txBody>
          <a:bodyPr/>
          <a:lstStyle/>
          <a:p>
            <a:r>
              <a:rPr lang="nb-NO" dirty="0"/>
              <a:t>Test </a:t>
            </a:r>
            <a:r>
              <a:rPr lang="nb-NO" dirty="0" err="1"/>
              <a:t>coverage</a:t>
            </a:r>
            <a:endParaRPr lang="nb-NO" dirty="0"/>
          </a:p>
          <a:p>
            <a:r>
              <a:rPr lang="nb-NO" dirty="0"/>
              <a:t>Antall tester</a:t>
            </a:r>
          </a:p>
          <a:p>
            <a:r>
              <a:rPr lang="nb-NO" dirty="0"/>
              <a:t>Tiden det tar å kjøre en/alle tester</a:t>
            </a:r>
          </a:p>
          <a:p>
            <a:r>
              <a:rPr lang="nb-NO" dirty="0" err="1"/>
              <a:t>Mutation</a:t>
            </a:r>
            <a:r>
              <a:rPr lang="nb-NO" dirty="0"/>
              <a:t> testing</a:t>
            </a:r>
          </a:p>
        </p:txBody>
      </p:sp>
      <p:pic>
        <p:nvPicPr>
          <p:cNvPr id="5" name="Picture 4" descr="Blue measuring tape on a pink background">
            <a:extLst>
              <a:ext uri="{FF2B5EF4-FFF2-40B4-BE49-F238E27FC236}">
                <a16:creationId xmlns:a16="http://schemas.microsoft.com/office/drawing/2014/main" id="{9D13DAB6-5951-DA37-20A0-73A8BA75A18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20646" t="4903" r="10361" b="31089"/>
          <a:stretch/>
        </p:blipFill>
        <p:spPr>
          <a:xfrm>
            <a:off x="7516678" y="3429000"/>
            <a:ext cx="5362413" cy="3316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13059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E3BC22-59EE-BBF8-1CF8-0DD39005C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Navn på testmetodene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08B6018-7CB2-A70A-98A6-D4AF3C0E5247}"/>
              </a:ext>
            </a:extLst>
          </p:cNvPr>
          <p:cNvSpPr txBox="1"/>
          <p:nvPr/>
        </p:nvSpPr>
        <p:spPr>
          <a:xfrm>
            <a:off x="2045776" y="3429000"/>
            <a:ext cx="819860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2800" dirty="0"/>
              <a:t>Gi et navn på testmetoden som gjør at det er lett å se hva som er galt når den blir </a:t>
            </a:r>
            <a:r>
              <a:rPr lang="nb-NO" sz="2800" b="1" dirty="0">
                <a:solidFill>
                  <a:srgbClr val="FF0000"/>
                </a:solidFill>
              </a:rPr>
              <a:t>rød</a:t>
            </a:r>
            <a:r>
              <a:rPr lang="nb-NO" sz="2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578284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254CBC-0C51-CF66-D27F-782E13E17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AAA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E9543B2F-884E-E3AC-D9ED-895C4EDEC4A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01566621"/>
              </p:ext>
            </p:extLst>
          </p:nvPr>
        </p:nvGraphicFramePr>
        <p:xfrm>
          <a:off x="233767" y="1825625"/>
          <a:ext cx="7050437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0" name="Picture 9" descr="Graphical user interface, text&#10;&#10;Description automatically generated with medium confidence">
            <a:extLst>
              <a:ext uri="{FF2B5EF4-FFF2-40B4-BE49-F238E27FC236}">
                <a16:creationId xmlns:a16="http://schemas.microsoft.com/office/drawing/2014/main" id="{2508560F-ED20-2A20-1567-D7616305B2E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61148" y="4117706"/>
            <a:ext cx="5136995" cy="2194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08858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0AEB11-DE87-CDE2-3D90-B0E567E4C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Setup/</a:t>
            </a:r>
            <a:r>
              <a:rPr lang="nb-NO" dirty="0" err="1"/>
              <a:t>Teardown</a:t>
            </a:r>
            <a:endParaRPr lang="nb-N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F42100-DFCB-096E-513F-D5DB294DD3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42668" cy="4351338"/>
          </a:xfrm>
        </p:spPr>
        <p:txBody>
          <a:bodyPr/>
          <a:lstStyle/>
          <a:p>
            <a:r>
              <a:rPr lang="nb-NO" dirty="0"/>
              <a:t>For å redusere duplisert kode</a:t>
            </a:r>
          </a:p>
          <a:p>
            <a:r>
              <a:rPr lang="nb-NO" dirty="0"/>
              <a:t>For å sette opp felles </a:t>
            </a:r>
            <a:r>
              <a:rPr lang="nb-NO" dirty="0" err="1"/>
              <a:t>mocks</a:t>
            </a:r>
            <a:r>
              <a:rPr lang="nb-NO" dirty="0"/>
              <a:t> for hver test</a:t>
            </a:r>
          </a:p>
          <a:p>
            <a:r>
              <a:rPr lang="nb-NO" dirty="0"/>
              <a:t>For kostbare operasjoner som deles av alle testene i en testklasse</a:t>
            </a: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0385C6A-4046-5E8F-1746-4510BB73CD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3587" y="167408"/>
            <a:ext cx="3310927" cy="652318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F02E23D-D7A6-9C65-1025-245455803F0C}"/>
              </a:ext>
            </a:extLst>
          </p:cNvPr>
          <p:cNvSpPr txBox="1"/>
          <p:nvPr/>
        </p:nvSpPr>
        <p:spPr>
          <a:xfrm>
            <a:off x="2026404" y="6321260"/>
            <a:ext cx="60985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nb-NO" dirty="0" err="1">
                <a:solidFill>
                  <a:schemeClr val="accent5"/>
                </a:solidFill>
              </a:rPr>
              <a:t>https</a:t>
            </a:r>
            <a:r>
              <a:rPr lang="nb-NO" dirty="0">
                <a:solidFill>
                  <a:schemeClr val="accent5"/>
                </a:solidFill>
              </a:rPr>
              <a:t>://</a:t>
            </a:r>
            <a:r>
              <a:rPr lang="nb-NO" dirty="0" err="1">
                <a:solidFill>
                  <a:schemeClr val="accent5"/>
                </a:solidFill>
              </a:rPr>
              <a:t>junit.org</a:t>
            </a:r>
            <a:r>
              <a:rPr lang="nb-NO" dirty="0">
                <a:solidFill>
                  <a:schemeClr val="accent5"/>
                </a:solidFill>
              </a:rPr>
              <a:t>/junit5/</a:t>
            </a:r>
            <a:r>
              <a:rPr lang="nb-NO" dirty="0" err="1">
                <a:solidFill>
                  <a:schemeClr val="accent5"/>
                </a:solidFill>
              </a:rPr>
              <a:t>docs</a:t>
            </a:r>
            <a:r>
              <a:rPr lang="nb-NO" dirty="0">
                <a:solidFill>
                  <a:schemeClr val="accent5"/>
                </a:solidFill>
              </a:rPr>
              <a:t>/</a:t>
            </a:r>
            <a:r>
              <a:rPr lang="nb-NO" dirty="0" err="1">
                <a:solidFill>
                  <a:schemeClr val="accent5"/>
                </a:solidFill>
              </a:rPr>
              <a:t>current</a:t>
            </a:r>
            <a:r>
              <a:rPr lang="nb-NO" dirty="0">
                <a:solidFill>
                  <a:schemeClr val="accent5"/>
                </a:solidFill>
              </a:rPr>
              <a:t>/</a:t>
            </a:r>
            <a:r>
              <a:rPr lang="nb-NO" dirty="0" err="1">
                <a:solidFill>
                  <a:schemeClr val="accent5"/>
                </a:solidFill>
              </a:rPr>
              <a:t>user</a:t>
            </a:r>
            <a:r>
              <a:rPr lang="nb-NO" dirty="0">
                <a:solidFill>
                  <a:schemeClr val="accent5"/>
                </a:solidFill>
              </a:rPr>
              <a:t>-guide/#</a:t>
            </a:r>
            <a:r>
              <a:rPr lang="nb-NO" dirty="0" err="1">
                <a:solidFill>
                  <a:schemeClr val="accent5"/>
                </a:solidFill>
              </a:rPr>
              <a:t>writing</a:t>
            </a:r>
            <a:r>
              <a:rPr lang="nb-NO" dirty="0">
                <a:solidFill>
                  <a:schemeClr val="accent5"/>
                </a:solidFill>
              </a:rPr>
              <a:t>-tests</a:t>
            </a:r>
          </a:p>
        </p:txBody>
      </p:sp>
    </p:spTree>
    <p:extLst>
      <p:ext uri="{BB962C8B-B14F-4D97-AF65-F5344CB8AC3E}">
        <p14:creationId xmlns:p14="http://schemas.microsoft.com/office/powerpoint/2010/main" val="350650476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93685E-C6EC-6CC1-B3EE-4028C7A031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Test Driven Development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F75276C-8AD7-DB05-85B2-BE95749312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28647" cy="4351338"/>
          </a:xfrm>
        </p:spPr>
        <p:txBody>
          <a:bodyPr/>
          <a:lstStyle/>
          <a:p>
            <a:r>
              <a:rPr lang="nb-NO" dirty="0"/>
              <a:t>Skriv testen først</a:t>
            </a:r>
          </a:p>
          <a:p>
            <a:r>
              <a:rPr lang="nb-NO" dirty="0"/>
              <a:t>Skriv deretter implementasjonen til testen passerer</a:t>
            </a:r>
          </a:p>
          <a:p>
            <a:r>
              <a:rPr lang="nb-NO" dirty="0" err="1"/>
              <a:t>Refaktorer</a:t>
            </a:r>
            <a:endParaRPr lang="nb-NO" dirty="0"/>
          </a:p>
          <a:p>
            <a:r>
              <a:rPr lang="nb-NO" dirty="0"/>
              <a:t>Skriv neste test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4142BBB-497F-92D7-2521-F5638104A46E}"/>
              </a:ext>
            </a:extLst>
          </p:cNvPr>
          <p:cNvSpPr/>
          <p:nvPr/>
        </p:nvSpPr>
        <p:spPr>
          <a:xfrm>
            <a:off x="7125802" y="3703290"/>
            <a:ext cx="4666662" cy="31547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199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dist="38100" dir="2700000" algn="bl" rotWithShape="0">
                    <a:schemeClr val="accent5"/>
                  </a:outerShdw>
                </a:effectLst>
              </a:rPr>
              <a:t>T</a:t>
            </a:r>
            <a:r>
              <a:rPr lang="en-GB" sz="199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dist="38100" dir="2700000" algn="bl" rotWithShape="0">
                    <a:schemeClr val="accent5"/>
                  </a:outerShdw>
                </a:effectLst>
              </a:rPr>
              <a:t>DD</a:t>
            </a:r>
          </a:p>
        </p:txBody>
      </p:sp>
    </p:spTree>
    <p:extLst>
      <p:ext uri="{BB962C8B-B14F-4D97-AF65-F5344CB8AC3E}">
        <p14:creationId xmlns:p14="http://schemas.microsoft.com/office/powerpoint/2010/main" val="387806602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nb" dirty="0"/>
              <a:t>Red, Green, Refactor</a:t>
            </a:r>
            <a:endParaRPr dirty="0"/>
          </a:p>
        </p:txBody>
      </p:sp>
      <p:sp>
        <p:nvSpPr>
          <p:cNvPr id="66" name="Google Shape;66;p14"/>
          <p:cNvSpPr/>
          <p:nvPr/>
        </p:nvSpPr>
        <p:spPr>
          <a:xfrm>
            <a:off x="4396667" y="1554323"/>
            <a:ext cx="3386800" cy="3386800"/>
          </a:xfrm>
          <a:prstGeom prst="donut">
            <a:avLst>
              <a:gd name="adj" fmla="val 16067"/>
            </a:avLst>
          </a:prstGeom>
          <a:solidFill>
            <a:srgbClr val="000000">
              <a:alpha val="1076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solidFill>
                <a:schemeClr val="tx2"/>
              </a:solidFill>
            </a:endParaRPr>
          </a:p>
        </p:txBody>
      </p:sp>
      <p:grpSp>
        <p:nvGrpSpPr>
          <p:cNvPr id="67" name="Google Shape;67;p14"/>
          <p:cNvGrpSpPr/>
          <p:nvPr/>
        </p:nvGrpSpPr>
        <p:grpSpPr>
          <a:xfrm>
            <a:off x="2241115" y="1753499"/>
            <a:ext cx="2575511" cy="892800"/>
            <a:chOff x="1680836" y="1315124"/>
            <a:chExt cx="1931633" cy="669600"/>
          </a:xfrm>
        </p:grpSpPr>
        <p:cxnSp>
          <p:nvCxnSpPr>
            <p:cNvPr id="68" name="Google Shape;68;p14"/>
            <p:cNvCxnSpPr/>
            <p:nvPr/>
          </p:nvCxnSpPr>
          <p:spPr>
            <a:xfrm>
              <a:off x="3178969" y="1638300"/>
              <a:ext cx="433500" cy="252300"/>
            </a:xfrm>
            <a:prstGeom prst="straightConnector1">
              <a:avLst/>
            </a:prstGeom>
            <a:noFill/>
            <a:ln w="19050" cap="flat" cmpd="sng">
              <a:solidFill>
                <a:srgbClr val="65F0AD"/>
              </a:solidFill>
              <a:prstDash val="solid"/>
              <a:round/>
              <a:headEnd type="oval" w="med" len="med"/>
              <a:tailEnd type="none" w="sm" len="sm"/>
            </a:ln>
          </p:spPr>
        </p:cxnSp>
        <p:sp>
          <p:nvSpPr>
            <p:cNvPr id="69" name="Google Shape;69;p14"/>
            <p:cNvSpPr txBox="1"/>
            <p:nvPr/>
          </p:nvSpPr>
          <p:spPr>
            <a:xfrm>
              <a:off x="1680836" y="1315124"/>
              <a:ext cx="1495200" cy="66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algn="r">
                <a:lnSpc>
                  <a:spcPct val="115000"/>
                </a:lnSpc>
              </a:pPr>
              <a:r>
                <a:rPr lang="nb" sz="1067" dirty="0">
                  <a:solidFill>
                    <a:schemeClr val="tx2"/>
                  </a:solidFill>
                  <a:latin typeface="Roboto"/>
                  <a:ea typeface="Roboto"/>
                  <a:cs typeface="Roboto"/>
                  <a:sym typeface="Roboto"/>
                </a:rPr>
                <a:t>RED</a:t>
              </a:r>
              <a:endParaRPr sz="1067" dirty="0">
                <a:solidFill>
                  <a:schemeClr val="tx2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algn="r">
                <a:lnSpc>
                  <a:spcPct val="115000"/>
                </a:lnSpc>
              </a:pPr>
              <a:endParaRPr sz="800" dirty="0">
                <a:solidFill>
                  <a:schemeClr val="tx2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algn="r">
                <a:lnSpc>
                  <a:spcPct val="115000"/>
                </a:lnSpc>
              </a:pPr>
              <a:r>
                <a:rPr lang="nb" sz="1067" b="1" dirty="0">
                  <a:solidFill>
                    <a:schemeClr val="tx2"/>
                  </a:solidFill>
                  <a:latin typeface="Roboto"/>
                  <a:ea typeface="Roboto"/>
                  <a:cs typeface="Roboto"/>
                  <a:sym typeface="Roboto"/>
                </a:rPr>
                <a:t>Write a test. Watch it fail</a:t>
              </a:r>
              <a:endParaRPr sz="1067" b="1" dirty="0">
                <a:solidFill>
                  <a:schemeClr val="tx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70" name="Google Shape;70;p14"/>
          <p:cNvGrpSpPr/>
          <p:nvPr/>
        </p:nvGrpSpPr>
        <p:grpSpPr>
          <a:xfrm>
            <a:off x="7356425" y="1753499"/>
            <a:ext cx="2586675" cy="892800"/>
            <a:chOff x="5517319" y="1315124"/>
            <a:chExt cx="1940006" cy="669600"/>
          </a:xfrm>
        </p:grpSpPr>
        <p:cxnSp>
          <p:nvCxnSpPr>
            <p:cNvPr id="71" name="Google Shape;71;p14"/>
            <p:cNvCxnSpPr/>
            <p:nvPr/>
          </p:nvCxnSpPr>
          <p:spPr>
            <a:xfrm flipH="1">
              <a:off x="5517319" y="1638300"/>
              <a:ext cx="433500" cy="252300"/>
            </a:xfrm>
            <a:prstGeom prst="straightConnector1">
              <a:avLst/>
            </a:prstGeom>
            <a:noFill/>
            <a:ln w="19050" cap="flat" cmpd="sng">
              <a:solidFill>
                <a:srgbClr val="085631"/>
              </a:solidFill>
              <a:prstDash val="solid"/>
              <a:round/>
              <a:headEnd type="oval" w="med" len="med"/>
              <a:tailEnd type="none" w="sm" len="sm"/>
            </a:ln>
          </p:spPr>
        </p:cxnSp>
        <p:sp>
          <p:nvSpPr>
            <p:cNvPr id="72" name="Google Shape;72;p14"/>
            <p:cNvSpPr txBox="1"/>
            <p:nvPr/>
          </p:nvSpPr>
          <p:spPr>
            <a:xfrm>
              <a:off x="5962125" y="1315124"/>
              <a:ext cx="1495200" cy="66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>
                <a:lnSpc>
                  <a:spcPct val="115000"/>
                </a:lnSpc>
              </a:pPr>
              <a:r>
                <a:rPr lang="nb" sz="1067">
                  <a:solidFill>
                    <a:schemeClr val="tx2"/>
                  </a:solidFill>
                  <a:latin typeface="Roboto"/>
                  <a:ea typeface="Roboto"/>
                  <a:cs typeface="Roboto"/>
                  <a:sym typeface="Roboto"/>
                </a:rPr>
                <a:t>GREEN</a:t>
              </a:r>
              <a:endParaRPr sz="1067">
                <a:solidFill>
                  <a:schemeClr val="tx2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>
                <a:lnSpc>
                  <a:spcPct val="115000"/>
                </a:lnSpc>
              </a:pPr>
              <a:endParaRPr sz="800">
                <a:solidFill>
                  <a:schemeClr val="tx2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>
                <a:lnSpc>
                  <a:spcPct val="115000"/>
                </a:lnSpc>
              </a:pPr>
              <a:r>
                <a:rPr lang="nb" sz="1067" b="1">
                  <a:solidFill>
                    <a:schemeClr val="tx2"/>
                  </a:solidFill>
                  <a:latin typeface="Roboto"/>
                  <a:ea typeface="Roboto"/>
                  <a:cs typeface="Roboto"/>
                  <a:sym typeface="Roboto"/>
                </a:rPr>
                <a:t>Implement just enough code to make the test pass</a:t>
              </a:r>
              <a:endParaRPr sz="1067" b="1">
                <a:solidFill>
                  <a:schemeClr val="tx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73" name="Google Shape;73;p14"/>
          <p:cNvGrpSpPr/>
          <p:nvPr/>
        </p:nvGrpSpPr>
        <p:grpSpPr>
          <a:xfrm>
            <a:off x="5077635" y="4713520"/>
            <a:ext cx="1993600" cy="1525061"/>
            <a:chOff x="3808226" y="3535140"/>
            <a:chExt cx="1495200" cy="1143796"/>
          </a:xfrm>
        </p:grpSpPr>
        <p:cxnSp>
          <p:nvCxnSpPr>
            <p:cNvPr id="74" name="Google Shape;74;p14"/>
            <p:cNvCxnSpPr/>
            <p:nvPr/>
          </p:nvCxnSpPr>
          <p:spPr>
            <a:xfrm rot="10800000">
              <a:off x="4556399" y="3535140"/>
              <a:ext cx="0" cy="460500"/>
            </a:xfrm>
            <a:prstGeom prst="straightConnector1">
              <a:avLst/>
            </a:prstGeom>
            <a:noFill/>
            <a:ln w="19050" cap="flat" cmpd="sng">
              <a:solidFill>
                <a:srgbClr val="0E9453"/>
              </a:solidFill>
              <a:prstDash val="solid"/>
              <a:round/>
              <a:headEnd type="oval" w="med" len="med"/>
              <a:tailEnd type="none" w="sm" len="sm"/>
            </a:ln>
          </p:spPr>
        </p:cxnSp>
        <p:sp>
          <p:nvSpPr>
            <p:cNvPr id="75" name="Google Shape;75;p14"/>
            <p:cNvSpPr txBox="1"/>
            <p:nvPr/>
          </p:nvSpPr>
          <p:spPr>
            <a:xfrm>
              <a:off x="3808226" y="4009336"/>
              <a:ext cx="1495200" cy="66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algn="ctr">
                <a:lnSpc>
                  <a:spcPct val="115000"/>
                </a:lnSpc>
              </a:pPr>
              <a:r>
                <a:rPr lang="nb" sz="1067" dirty="0">
                  <a:solidFill>
                    <a:schemeClr val="tx2"/>
                  </a:solidFill>
                  <a:latin typeface="Roboto"/>
                  <a:ea typeface="Roboto"/>
                  <a:cs typeface="Roboto"/>
                  <a:sym typeface="Roboto"/>
                </a:rPr>
                <a:t>REFACTOR</a:t>
              </a:r>
              <a:endParaRPr sz="1067" dirty="0">
                <a:solidFill>
                  <a:schemeClr val="tx2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algn="ctr">
                <a:lnSpc>
                  <a:spcPct val="115000"/>
                </a:lnSpc>
              </a:pPr>
              <a:r>
                <a:rPr lang="nb" sz="1067" dirty="0">
                  <a:solidFill>
                    <a:schemeClr val="tx2"/>
                  </a:solidFill>
                  <a:latin typeface="Roboto"/>
                  <a:ea typeface="Roboto"/>
                  <a:cs typeface="Roboto"/>
                  <a:sym typeface="Roboto"/>
                </a:rPr>
                <a:t>Improve the code without changing it’s behaviour</a:t>
              </a:r>
              <a:endParaRPr sz="1067" b="1" dirty="0">
                <a:solidFill>
                  <a:schemeClr val="tx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76" name="Google Shape;76;p14"/>
          <p:cNvSpPr txBox="1"/>
          <p:nvPr/>
        </p:nvSpPr>
        <p:spPr>
          <a:xfrm>
            <a:off x="5127712" y="2741947"/>
            <a:ext cx="1924800" cy="10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lnSpc>
                <a:spcPct val="115000"/>
              </a:lnSpc>
            </a:pPr>
            <a:r>
              <a:rPr lang="nb" sz="1600" b="1">
                <a:solidFill>
                  <a:schemeClr val="tx2"/>
                </a:solidFill>
                <a:latin typeface="Roboto"/>
                <a:ea typeface="Roboto"/>
                <a:cs typeface="Roboto"/>
                <a:sym typeface="Roboto"/>
              </a:rPr>
              <a:t>TDD Cycle</a:t>
            </a:r>
            <a:endParaRPr sz="1600">
              <a:solidFill>
                <a:schemeClr val="tx2"/>
              </a:solidFill>
            </a:endParaRPr>
          </a:p>
        </p:txBody>
      </p:sp>
      <p:sp>
        <p:nvSpPr>
          <p:cNvPr id="77" name="Google Shape;77;p14"/>
          <p:cNvSpPr/>
          <p:nvPr/>
        </p:nvSpPr>
        <p:spPr>
          <a:xfrm rot="1800047">
            <a:off x="4293124" y="1448579"/>
            <a:ext cx="3587915" cy="3587915"/>
          </a:xfrm>
          <a:prstGeom prst="blockArc">
            <a:avLst>
              <a:gd name="adj1" fmla="val 14414370"/>
              <a:gd name="adj2" fmla="val 694"/>
              <a:gd name="adj3" fmla="val 9562"/>
            </a:avLst>
          </a:prstGeom>
          <a:solidFill>
            <a:srgbClr val="085631"/>
          </a:solidFill>
          <a:ln>
            <a:noFill/>
          </a:ln>
          <a:effectLst>
            <a:outerShdw blurRad="71438" dist="9525" dir="5400000" algn="bl" rotWithShape="0">
              <a:srgbClr val="000000">
                <a:alpha val="4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solidFill>
                <a:schemeClr val="tx2"/>
              </a:solidFill>
            </a:endParaRPr>
          </a:p>
        </p:txBody>
      </p:sp>
      <p:sp>
        <p:nvSpPr>
          <p:cNvPr id="78" name="Google Shape;78;p14"/>
          <p:cNvSpPr/>
          <p:nvPr/>
        </p:nvSpPr>
        <p:spPr>
          <a:xfrm rot="-1800047" flipH="1">
            <a:off x="4295941" y="1448579"/>
            <a:ext cx="3587915" cy="3587915"/>
          </a:xfrm>
          <a:prstGeom prst="blockArc">
            <a:avLst>
              <a:gd name="adj1" fmla="val 14348563"/>
              <a:gd name="adj2" fmla="val 21472873"/>
              <a:gd name="adj3" fmla="val 9381"/>
            </a:avLst>
          </a:prstGeom>
          <a:solidFill>
            <a:srgbClr val="65F0AD"/>
          </a:solidFill>
          <a:ln>
            <a:noFill/>
          </a:ln>
          <a:effectLst>
            <a:outerShdw blurRad="71438" dist="9525" dir="5400000" algn="bl" rotWithShape="0">
              <a:srgbClr val="000000">
                <a:alpha val="4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solidFill>
                <a:schemeClr val="tx2"/>
              </a:solidFill>
            </a:endParaRPr>
          </a:p>
        </p:txBody>
      </p:sp>
      <p:sp>
        <p:nvSpPr>
          <p:cNvPr id="79" name="Google Shape;79;p14"/>
          <p:cNvSpPr/>
          <p:nvPr/>
        </p:nvSpPr>
        <p:spPr>
          <a:xfrm rot="-8100000">
            <a:off x="5843620" y="1369857"/>
            <a:ext cx="484227" cy="484227"/>
          </a:xfrm>
          <a:prstGeom prst="rtTriangle">
            <a:avLst/>
          </a:prstGeom>
          <a:solidFill>
            <a:srgbClr val="65F0AD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solidFill>
                <a:schemeClr val="tx2"/>
              </a:solidFill>
            </a:endParaRPr>
          </a:p>
        </p:txBody>
      </p:sp>
      <p:sp>
        <p:nvSpPr>
          <p:cNvPr id="80" name="Google Shape;80;p14"/>
          <p:cNvSpPr/>
          <p:nvPr/>
        </p:nvSpPr>
        <p:spPr>
          <a:xfrm rot="-9000757" flipH="1">
            <a:off x="4294604" y="1446411"/>
            <a:ext cx="3586968" cy="3586968"/>
          </a:xfrm>
          <a:prstGeom prst="blockArc">
            <a:avLst>
              <a:gd name="adj1" fmla="val 14316164"/>
              <a:gd name="adj2" fmla="val 21502663"/>
              <a:gd name="adj3" fmla="val 9415"/>
            </a:avLst>
          </a:prstGeom>
          <a:solidFill>
            <a:srgbClr val="0E9453"/>
          </a:solidFill>
          <a:ln>
            <a:noFill/>
          </a:ln>
          <a:effectLst>
            <a:outerShdw blurRad="71438" dist="9525" dir="5400000" algn="bl" rotWithShape="0">
              <a:srgbClr val="000000">
                <a:alpha val="4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solidFill>
                <a:schemeClr val="tx2"/>
              </a:solidFill>
            </a:endParaRPr>
          </a:p>
        </p:txBody>
      </p:sp>
      <p:sp>
        <p:nvSpPr>
          <p:cNvPr id="81" name="Google Shape;81;p14"/>
          <p:cNvSpPr/>
          <p:nvPr/>
        </p:nvSpPr>
        <p:spPr>
          <a:xfrm rot="-1027861">
            <a:off x="7314499" y="3799776"/>
            <a:ext cx="416896" cy="416896"/>
          </a:xfrm>
          <a:prstGeom prst="rtTriangle">
            <a:avLst/>
          </a:prstGeom>
          <a:solidFill>
            <a:srgbClr val="08563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solidFill>
                <a:schemeClr val="tx2"/>
              </a:solidFill>
            </a:endParaRPr>
          </a:p>
        </p:txBody>
      </p:sp>
      <p:sp>
        <p:nvSpPr>
          <p:cNvPr id="82" name="Google Shape;82;p14"/>
          <p:cNvSpPr/>
          <p:nvPr/>
        </p:nvSpPr>
        <p:spPr>
          <a:xfrm rot="6359841">
            <a:off x="4421068" y="3797016"/>
            <a:ext cx="484773" cy="484773"/>
          </a:xfrm>
          <a:prstGeom prst="rtTriangle">
            <a:avLst/>
          </a:prstGeom>
          <a:solidFill>
            <a:srgbClr val="0E945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solidFill>
                <a:schemeClr val="tx2"/>
              </a:solidFill>
            </a:endParaRPr>
          </a:p>
        </p:txBody>
      </p:sp>
      <p:pic>
        <p:nvPicPr>
          <p:cNvPr id="83" name="Google Shape;8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9904" y="1954369"/>
            <a:ext cx="521201" cy="1559664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10354237" y="1954351"/>
            <a:ext cx="521201" cy="1559704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17067" y="5345768"/>
            <a:ext cx="892800" cy="89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5A1035-F248-20F0-4547-C0A4F1B70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Workshop</a:t>
            </a:r>
          </a:p>
        </p:txBody>
      </p:sp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113DE17C-216D-7930-82BF-2165EF4B17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720" y="1929668"/>
            <a:ext cx="7772400" cy="4563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01816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129AC-6044-52E9-F6E1-4350D5EBC6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631367"/>
            <a:ext cx="4861038" cy="612767"/>
          </a:xfrm>
        </p:spPr>
        <p:txBody>
          <a:bodyPr>
            <a:normAutofit fontScale="90000"/>
          </a:bodyPr>
          <a:lstStyle/>
          <a:p>
            <a:r>
              <a:rPr lang="nb-NO" dirty="0"/>
              <a:t>Driver-Navigator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77A424-1D3A-8F47-0F62-27D6EE0DEA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493217" cy="4351338"/>
          </a:xfrm>
        </p:spPr>
        <p:txBody>
          <a:bodyPr/>
          <a:lstStyle/>
          <a:p>
            <a:r>
              <a:rPr lang="nb-NO" dirty="0"/>
              <a:t>Den som har tastaturet skriver koden. Tar avgjørelser om syntaks</a:t>
            </a:r>
          </a:p>
          <a:p>
            <a:r>
              <a:rPr lang="nb-NO" dirty="0"/>
              <a:t>Den som navigerer bestemmer hva som skal kodes og har den kreative rollen. Ser det store bildet</a:t>
            </a:r>
          </a:p>
          <a:p>
            <a:r>
              <a:rPr lang="nb-NO" dirty="0"/>
              <a:t>Bytt rolle mellom hver test </a:t>
            </a:r>
            <a:r>
              <a:rPr lang="nb-NO" dirty="0">
                <a:solidFill>
                  <a:schemeClr val="bg2">
                    <a:lumMod val="50000"/>
                  </a:schemeClr>
                </a:solidFill>
              </a:rPr>
              <a:t>(</a:t>
            </a:r>
            <a:r>
              <a:rPr lang="nb-NO" dirty="0" err="1">
                <a:solidFill>
                  <a:schemeClr val="bg2">
                    <a:lumMod val="50000"/>
                  </a:schemeClr>
                </a:solidFill>
              </a:rPr>
              <a:t>evt</a:t>
            </a:r>
            <a:r>
              <a:rPr lang="nb-NO" dirty="0">
                <a:solidFill>
                  <a:schemeClr val="bg2">
                    <a:lumMod val="50000"/>
                  </a:schemeClr>
                </a:solidFill>
              </a:rPr>
              <a:t> mellom hvert steg i red/green/</a:t>
            </a:r>
            <a:r>
              <a:rPr lang="nb-NO" dirty="0" err="1">
                <a:solidFill>
                  <a:schemeClr val="bg2">
                    <a:lumMod val="50000"/>
                  </a:schemeClr>
                </a:solidFill>
              </a:rPr>
              <a:t>refactor</a:t>
            </a:r>
            <a:r>
              <a:rPr lang="nb-NO" dirty="0">
                <a:solidFill>
                  <a:schemeClr val="bg2">
                    <a:lumMod val="50000"/>
                  </a:schemeClr>
                </a:solidFill>
              </a:rPr>
              <a:t>)</a:t>
            </a:r>
          </a:p>
        </p:txBody>
      </p:sp>
      <p:pic>
        <p:nvPicPr>
          <p:cNvPr id="5122" name="Picture 2" descr="Rally Navigation">
            <a:extLst>
              <a:ext uri="{FF2B5EF4-FFF2-40B4-BE49-F238E27FC236}">
                <a16:creationId xmlns:a16="http://schemas.microsoft.com/office/drawing/2014/main" id="{86C98D05-16DB-1576-2DA2-96FBA179D1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0586" y="3797085"/>
            <a:ext cx="5635984" cy="262058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015667E-1782-00A3-C9D3-77DA91D54C2C}"/>
              </a:ext>
            </a:extLst>
          </p:cNvPr>
          <p:cNvSpPr txBox="1"/>
          <p:nvPr/>
        </p:nvSpPr>
        <p:spPr>
          <a:xfrm>
            <a:off x="219427" y="6141329"/>
            <a:ext cx="609858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b-NO" sz="1600" dirty="0" err="1">
                <a:solidFill>
                  <a:schemeClr val="accent5"/>
                </a:solidFill>
              </a:rPr>
              <a:t>https</a:t>
            </a:r>
            <a:r>
              <a:rPr lang="nb-NO" sz="1600" dirty="0">
                <a:solidFill>
                  <a:schemeClr val="accent5"/>
                </a:solidFill>
              </a:rPr>
              <a:t>://</a:t>
            </a:r>
            <a:r>
              <a:rPr lang="nb-NO" sz="1600" dirty="0" err="1">
                <a:solidFill>
                  <a:schemeClr val="accent5"/>
                </a:solidFill>
              </a:rPr>
              <a:t>martinfowler.com</a:t>
            </a:r>
            <a:r>
              <a:rPr lang="nb-NO" sz="1600" dirty="0">
                <a:solidFill>
                  <a:schemeClr val="accent5"/>
                </a:solidFill>
              </a:rPr>
              <a:t>/</a:t>
            </a:r>
            <a:r>
              <a:rPr lang="nb-NO" sz="1600" dirty="0" err="1">
                <a:solidFill>
                  <a:schemeClr val="accent5"/>
                </a:solidFill>
              </a:rPr>
              <a:t>articles</a:t>
            </a:r>
            <a:r>
              <a:rPr lang="nb-NO" sz="1600" dirty="0">
                <a:solidFill>
                  <a:schemeClr val="accent5"/>
                </a:solidFill>
              </a:rPr>
              <a:t>/on-pair-</a:t>
            </a:r>
            <a:r>
              <a:rPr lang="nb-NO" sz="1600" dirty="0" err="1">
                <a:solidFill>
                  <a:schemeClr val="accent5"/>
                </a:solidFill>
              </a:rPr>
              <a:t>programming.html</a:t>
            </a:r>
            <a:endParaRPr lang="nb-NO" sz="1600" dirty="0">
              <a:solidFill>
                <a:schemeClr val="accent5"/>
              </a:solidFill>
            </a:endParaRP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644905C7-331D-087E-3FF4-2E0CF59AB0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5284" y="784710"/>
            <a:ext cx="4321286" cy="2762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208546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8318DA-1192-1356-459D-3CAB1F23C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Kodekata</a:t>
            </a:r>
            <a:endParaRPr lang="nb-N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EEC6DD-DC2E-106C-26C5-3EF86BDC70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1" y="1825625"/>
            <a:ext cx="4570708" cy="2684382"/>
          </a:xfrm>
        </p:spPr>
        <p:txBody>
          <a:bodyPr/>
          <a:lstStyle/>
          <a:p>
            <a:r>
              <a:rPr lang="nb-NO" dirty="0"/>
              <a:t>En kodeøvelse for å spisse ferdighetene gjennom repetisjon</a:t>
            </a:r>
          </a:p>
          <a:p>
            <a:r>
              <a:rPr lang="nb-NO" dirty="0"/>
              <a:t>Egnet for TDD og parprogrammering</a:t>
            </a:r>
          </a:p>
        </p:txBody>
      </p:sp>
      <p:pic>
        <p:nvPicPr>
          <p:cNvPr id="5" name="Picture 4" descr="Shape&#10;&#10;Description automatically generated with medium confidence">
            <a:extLst>
              <a:ext uri="{FF2B5EF4-FFF2-40B4-BE49-F238E27FC236}">
                <a16:creationId xmlns:a16="http://schemas.microsoft.com/office/drawing/2014/main" id="{47BC352B-6901-725E-19A1-490E9E8620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289570"/>
            <a:ext cx="3752836" cy="220330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8F442B1-F62B-3F02-327D-34CD709C6B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1214" y="323231"/>
            <a:ext cx="4736148" cy="6336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4522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73C35A-9E83-5995-C5D7-BD5A3E19F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Api</a:t>
            </a:r>
            <a:endParaRPr lang="nb-NO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6086463-E656-F659-4D1D-12B9B3F0B7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699849"/>
            <a:ext cx="10515600" cy="5405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A4C7771-950A-E9FE-7198-E27E485F198F}"/>
              </a:ext>
            </a:extLst>
          </p:cNvPr>
          <p:cNvSpPr/>
          <p:nvPr/>
        </p:nvSpPr>
        <p:spPr>
          <a:xfrm>
            <a:off x="2128917" y="0"/>
            <a:ext cx="7624203" cy="644791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nb-NO" sz="41300" b="1" cap="none" spc="0" dirty="0">
                <a:ln w="12700">
                  <a:noFill/>
                  <a:prstDash val="solid"/>
                </a:ln>
                <a:solidFill>
                  <a:schemeClr val="tx2">
                    <a:alpha val="20340"/>
                  </a:schemeClr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API</a:t>
            </a:r>
          </a:p>
        </p:txBody>
      </p:sp>
    </p:spTree>
    <p:extLst>
      <p:ext uri="{BB962C8B-B14F-4D97-AF65-F5344CB8AC3E}">
        <p14:creationId xmlns:p14="http://schemas.microsoft.com/office/powerpoint/2010/main" val="4055080848"/>
      </p:ext>
    </p:extLst>
  </p:cSld>
  <p:clrMapOvr>
    <a:masterClrMapping/>
  </p:clrMapOvr>
  <p:transition spd="med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2C3C4B8-C64D-7189-F3F2-25AEC4CC60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2350" y="279400"/>
            <a:ext cx="5067300" cy="62992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1CF114B-864C-1B80-E85C-FADCBE5723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04315" y="1020964"/>
            <a:ext cx="4787685" cy="1325563"/>
          </a:xfrm>
        </p:spPr>
        <p:txBody>
          <a:bodyPr/>
          <a:lstStyle/>
          <a:p>
            <a:r>
              <a:rPr lang="nb-NO" dirty="0">
                <a:effectLst>
                  <a:glow rad="228600">
                    <a:schemeClr val="bg1">
                      <a:alpha val="40000"/>
                    </a:schemeClr>
                  </a:glow>
                </a:effectLst>
              </a:rPr>
              <a:t>Dokumentasjon</a:t>
            </a:r>
          </a:p>
        </p:txBody>
      </p:sp>
    </p:spTree>
    <p:extLst>
      <p:ext uri="{BB962C8B-B14F-4D97-AF65-F5344CB8AC3E}">
        <p14:creationId xmlns:p14="http://schemas.microsoft.com/office/powerpoint/2010/main" val="62895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7906DBBC-C315-7114-D220-18264443BC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JSON:API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374AE9-D4C5-296D-89AF-2DCCE23124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10254521" cy="4351338"/>
          </a:xfrm>
        </p:spPr>
        <p:txBody>
          <a:bodyPr/>
          <a:lstStyle/>
          <a:p>
            <a:r>
              <a:rPr lang="nb-NO" dirty="0"/>
              <a:t>Format</a:t>
            </a:r>
          </a:p>
          <a:p>
            <a:r>
              <a:rPr lang="nb-NO" dirty="0"/>
              <a:t>Relationships</a:t>
            </a:r>
          </a:p>
          <a:p>
            <a:r>
              <a:rPr lang="nb-NO" dirty="0" err="1"/>
              <a:t>Errors</a:t>
            </a:r>
            <a:endParaRPr lang="nb-NO" dirty="0"/>
          </a:p>
          <a:p>
            <a:r>
              <a:rPr lang="nb-NO" dirty="0" err="1"/>
              <a:t>Pagination</a:t>
            </a:r>
            <a:endParaRPr lang="nb-NO" dirty="0"/>
          </a:p>
          <a:p>
            <a:r>
              <a:rPr lang="nb-NO" dirty="0" err="1"/>
              <a:t>Filtering</a:t>
            </a:r>
            <a:endParaRPr lang="nb-NO" dirty="0"/>
          </a:p>
          <a:p>
            <a:r>
              <a:rPr lang="nb-NO" dirty="0" err="1"/>
              <a:t>Sorting</a:t>
            </a:r>
            <a:endParaRPr lang="nb-NO" dirty="0"/>
          </a:p>
        </p:txBody>
      </p:sp>
      <p:pic>
        <p:nvPicPr>
          <p:cNvPr id="6" name="Content Placeholder 5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DEB8C4EB-DB38-2936-B66B-11A7013D7F9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838200" y="387312"/>
            <a:ext cx="3213100" cy="12319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AEE5CAE-D0FA-471B-7939-2CE6AE879913}"/>
              </a:ext>
            </a:extLst>
          </p:cNvPr>
          <p:cNvSpPr txBox="1"/>
          <p:nvPr/>
        </p:nvSpPr>
        <p:spPr>
          <a:xfrm>
            <a:off x="607098" y="5992297"/>
            <a:ext cx="42497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b-NO" dirty="0" err="1">
                <a:solidFill>
                  <a:schemeClr val="accent5"/>
                </a:solidFill>
              </a:rPr>
              <a:t>https</a:t>
            </a:r>
            <a:r>
              <a:rPr lang="nb-NO" dirty="0">
                <a:solidFill>
                  <a:schemeClr val="accent5"/>
                </a:solidFill>
              </a:rPr>
              <a:t>://</a:t>
            </a:r>
            <a:r>
              <a:rPr lang="nb-NO" dirty="0" err="1">
                <a:solidFill>
                  <a:schemeClr val="accent5"/>
                </a:solidFill>
              </a:rPr>
              <a:t>jsonapi.org</a:t>
            </a:r>
            <a:r>
              <a:rPr lang="nb-NO" dirty="0">
                <a:solidFill>
                  <a:schemeClr val="accent5"/>
                </a:solidFill>
              </a:rPr>
              <a:t>/</a:t>
            </a:r>
          </a:p>
        </p:txBody>
      </p:sp>
      <p:pic>
        <p:nvPicPr>
          <p:cNvPr id="10" name="Picture 9" descr="Text&#10;&#10;Description automatically generated with medium confidence">
            <a:extLst>
              <a:ext uri="{FF2B5EF4-FFF2-40B4-BE49-F238E27FC236}">
                <a16:creationId xmlns:a16="http://schemas.microsoft.com/office/drawing/2014/main" id="{8722131F-42BC-758A-B4E6-6C1E0BF2FC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6810" y="335506"/>
            <a:ext cx="6955436" cy="6186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4034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FB4C59BB-5B85-9098-ED83-4C445B2E55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8000" y="361924"/>
            <a:ext cx="7035800" cy="6667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E107409-AA8B-C31A-45F4-F291816FB0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OpenAPI</a:t>
            </a:r>
            <a:endParaRPr lang="nb-NO" dirty="0"/>
          </a:p>
        </p:txBody>
      </p:sp>
      <p:pic>
        <p:nvPicPr>
          <p:cNvPr id="2050" name="Picture 2" descr="Swagger Logo">
            <a:extLst>
              <a:ext uri="{FF2B5EF4-FFF2-40B4-BE49-F238E27FC236}">
                <a16:creationId xmlns:a16="http://schemas.microsoft.com/office/drawing/2014/main" id="{2EA9B8B9-6024-5FB7-BCA0-93D27E2406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2990" y="3802973"/>
            <a:ext cx="2540000" cy="2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191CE26-AC75-292C-E787-180AF09526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715" y="1526250"/>
            <a:ext cx="6237157" cy="4966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509041"/>
      </p:ext>
    </p:extLst>
  </p:cSld>
  <p:clrMapOvr>
    <a:masterClrMapping/>
  </p:clrMapOvr>
  <p:transition spd="med"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 2013 - 20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11375</TotalTime>
  <Words>1547</Words>
  <Application>Microsoft Macintosh PowerPoint</Application>
  <PresentationFormat>Widescreen</PresentationFormat>
  <Paragraphs>374</Paragraphs>
  <Slides>51</Slides>
  <Notes>51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60" baseType="lpstr">
      <vt:lpstr>Brush Script MT</vt:lpstr>
      <vt:lpstr>Arial</vt:lpstr>
      <vt:lpstr>Calibri</vt:lpstr>
      <vt:lpstr>Calibri Light</vt:lpstr>
      <vt:lpstr>Consolas</vt:lpstr>
      <vt:lpstr>Georgia</vt:lpstr>
      <vt:lpstr>Inter</vt:lpstr>
      <vt:lpstr>Roboto</vt:lpstr>
      <vt:lpstr>Office Theme</vt:lpstr>
      <vt:lpstr>Velkommen tilbake!</vt:lpstr>
      <vt:lpstr>Kursplan</vt:lpstr>
      <vt:lpstr>Oppsummering fra forrige gang</vt:lpstr>
      <vt:lpstr>Structured Query Language</vt:lpstr>
      <vt:lpstr>Workshop</vt:lpstr>
      <vt:lpstr>Api</vt:lpstr>
      <vt:lpstr>Dokumentasjon</vt:lpstr>
      <vt:lpstr>JSON:API</vt:lpstr>
      <vt:lpstr>OpenAPI</vt:lpstr>
      <vt:lpstr>OpenAPI i (f. eks) Kotlin</vt:lpstr>
      <vt:lpstr>Endringshåndtering og versjonering av API</vt:lpstr>
      <vt:lpstr>Pact</vt:lpstr>
      <vt:lpstr>Protokoller</vt:lpstr>
      <vt:lpstr>SOAP</vt:lpstr>
      <vt:lpstr>Push vs Pull</vt:lpstr>
      <vt:lpstr>Push-metoder</vt:lpstr>
      <vt:lpstr>Push API</vt:lpstr>
      <vt:lpstr>WebSocket</vt:lpstr>
      <vt:lpstr>gRPC</vt:lpstr>
      <vt:lpstr>Data-API</vt:lpstr>
      <vt:lpstr>Data-API</vt:lpstr>
      <vt:lpstr>Hands-on</vt:lpstr>
      <vt:lpstr>Representational state transfer</vt:lpstr>
      <vt:lpstr>Resful-ness</vt:lpstr>
      <vt:lpstr>Url</vt:lpstr>
      <vt:lpstr>Method</vt:lpstr>
      <vt:lpstr>Workshop</vt:lpstr>
      <vt:lpstr>Testing</vt:lpstr>
      <vt:lpstr>Testtyper</vt:lpstr>
      <vt:lpstr>Manuell testing</vt:lpstr>
      <vt:lpstr>Ny og gammel modell for programvareutvikling</vt:lpstr>
      <vt:lpstr>Automatisert UI-testing</vt:lpstr>
      <vt:lpstr>Integrasjonstester</vt:lpstr>
      <vt:lpstr>Behaviour Driven Development</vt:lpstr>
      <vt:lpstr>Enhetstest</vt:lpstr>
      <vt:lpstr>Hva er en «Unit»?</vt:lpstr>
      <vt:lpstr>Testverktøy</vt:lpstr>
      <vt:lpstr>Rammeverk</vt:lpstr>
      <vt:lpstr>Prinsipper for gode enhetstester</vt:lpstr>
      <vt:lpstr>Unngå eksterne avhengigheter</vt:lpstr>
      <vt:lpstr>To retninger for isolasjon</vt:lpstr>
      <vt:lpstr>Mocking</vt:lpstr>
      <vt:lpstr>Mock/Stub</vt:lpstr>
      <vt:lpstr>Metrikk og kvalitetsmål</vt:lpstr>
      <vt:lpstr>Navn på testmetodene</vt:lpstr>
      <vt:lpstr>AAA</vt:lpstr>
      <vt:lpstr>Setup/Teardown</vt:lpstr>
      <vt:lpstr>Test Driven Development</vt:lpstr>
      <vt:lpstr>Red, Green, Refactor</vt:lpstr>
      <vt:lpstr>Driver-Navigator</vt:lpstr>
      <vt:lpstr>Kodekata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Middleware</dc:title>
  <dc:creator>Øyvind Skaar</dc:creator>
  <cp:lastModifiedBy>Øyvind Skaar</cp:lastModifiedBy>
  <cp:revision>95</cp:revision>
  <dcterms:created xsi:type="dcterms:W3CDTF">2022-12-13T20:30:11Z</dcterms:created>
  <dcterms:modified xsi:type="dcterms:W3CDTF">2023-02-21T16:37:59Z</dcterms:modified>
</cp:coreProperties>
</file>